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680" r:id="rId3"/>
    <p:sldMasterId id="2147483694" r:id="rId4"/>
  </p:sldMasterIdLst>
  <p:notesMasterIdLst>
    <p:notesMasterId r:id="rId37"/>
  </p:notesMasterIdLst>
  <p:handoutMasterIdLst>
    <p:handoutMasterId r:id="rId38"/>
  </p:handoutMasterIdLst>
  <p:sldIdLst>
    <p:sldId id="749" r:id="rId5"/>
    <p:sldId id="620" r:id="rId6"/>
    <p:sldId id="599" r:id="rId7"/>
    <p:sldId id="596" r:id="rId8"/>
    <p:sldId id="597" r:id="rId9"/>
    <p:sldId id="598" r:id="rId10"/>
    <p:sldId id="719" r:id="rId11"/>
    <p:sldId id="624" r:id="rId12"/>
    <p:sldId id="626" r:id="rId13"/>
    <p:sldId id="622" r:id="rId14"/>
    <p:sldId id="634" r:id="rId15"/>
    <p:sldId id="631" r:id="rId16"/>
    <p:sldId id="635" r:id="rId17"/>
    <p:sldId id="628" r:id="rId18"/>
    <p:sldId id="636" r:id="rId19"/>
    <p:sldId id="637" r:id="rId20"/>
    <p:sldId id="652" r:id="rId21"/>
    <p:sldId id="866" r:id="rId22"/>
    <p:sldId id="651" r:id="rId23"/>
    <p:sldId id="564" r:id="rId24"/>
    <p:sldId id="607" r:id="rId25"/>
    <p:sldId id="613" r:id="rId26"/>
    <p:sldId id="614" r:id="rId27"/>
    <p:sldId id="611" r:id="rId28"/>
    <p:sldId id="654" r:id="rId29"/>
    <p:sldId id="658" r:id="rId30"/>
    <p:sldId id="898" r:id="rId31"/>
    <p:sldId id="776" r:id="rId32"/>
    <p:sldId id="899" r:id="rId33"/>
    <p:sldId id="900" r:id="rId34"/>
    <p:sldId id="894" r:id="rId35"/>
    <p:sldId id="740" r:id="rId36"/>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CCFFCC"/>
    <a:srgbClr val="FF9933"/>
    <a:srgbClr val="CC3300"/>
    <a:srgbClr val="000000"/>
    <a:srgbClr val="05675A"/>
    <a:srgbClr val="D9D9D9"/>
    <a:srgbClr val="10253F"/>
    <a:srgbClr val="CEDBD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88889" autoAdjust="0"/>
  </p:normalViewPr>
  <p:slideViewPr>
    <p:cSldViewPr snapToGrid="0" snapToObjects="1">
      <p:cViewPr varScale="1">
        <p:scale>
          <a:sx n="153" d="100"/>
          <a:sy n="153" d="100"/>
        </p:scale>
        <p:origin x="-330" y="-90"/>
      </p:cViewPr>
      <p:guideLst>
        <p:guide orient="horz" pos="1195"/>
        <p:guide orient="horz" pos="857"/>
        <p:guide orient="horz" pos="3016"/>
        <p:guide orient="horz" pos="1089"/>
        <p:guide orient="horz" pos="2672"/>
        <p:guide orient="horz" pos="2916"/>
        <p:guide orient="horz" pos="1428"/>
        <p:guide orient="horz" pos="3065"/>
        <p:guide pos="2880"/>
        <p:guide pos="356"/>
        <p:guide pos="5533"/>
        <p:guide pos="44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napToObjects="1">
      <p:cViewPr varScale="1">
        <p:scale>
          <a:sx n="144" d="100"/>
          <a:sy n="144" d="100"/>
        </p:scale>
        <p:origin x="-5080"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0FF2F57-D5DA-A04C-B154-A84120DF7790}" type="datetimeFigureOut">
              <a:rPr lang="en-US" smtClean="0"/>
              <a:pPr/>
              <a:t>6/5/2015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1809BD4-3963-A84A-8685-A2D1039E15F8}" type="slidenum">
              <a:rPr lang="en-US" smtClean="0"/>
              <a:pPr/>
              <a:t>‹#›</a:t>
            </a:fld>
            <a:endParaRPr lang="en-US"/>
          </a:p>
        </p:txBody>
      </p:sp>
    </p:spTree>
    <p:extLst>
      <p:ext uri="{BB962C8B-B14F-4D97-AF65-F5344CB8AC3E}">
        <p14:creationId xmlns:p14="http://schemas.microsoft.com/office/powerpoint/2010/main" val="40408963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74027C9-984B-6640-B41D-3E13A59B7426}" type="datetimeFigureOut">
              <a:rPr lang="en-US" smtClean="0"/>
              <a:pPr/>
              <a:t>6/5/2015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FF452F4-6318-A145-A06A-D18806542E61}" type="slidenum">
              <a:rPr lang="en-US" smtClean="0"/>
              <a:pPr/>
              <a:t>‹#›</a:t>
            </a:fld>
            <a:endParaRPr lang="en-US"/>
          </a:p>
        </p:txBody>
      </p:sp>
    </p:spTree>
    <p:extLst>
      <p:ext uri="{BB962C8B-B14F-4D97-AF65-F5344CB8AC3E}">
        <p14:creationId xmlns:p14="http://schemas.microsoft.com/office/powerpoint/2010/main" val="14705784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F452F4-6318-A145-A06A-D18806542E61}" type="slidenum">
              <a:rPr lang="en-US" smtClean="0"/>
              <a:pPr/>
              <a:t>1</a:t>
            </a:fld>
            <a:endParaRPr lang="en-US"/>
          </a:p>
        </p:txBody>
      </p:sp>
    </p:spTree>
    <p:extLst>
      <p:ext uri="{BB962C8B-B14F-4D97-AF65-F5344CB8AC3E}">
        <p14:creationId xmlns:p14="http://schemas.microsoft.com/office/powerpoint/2010/main" val="3063633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298450"/>
            <a:ext cx="5581650" cy="3140075"/>
          </a:xfrm>
        </p:spPr>
      </p:sp>
      <p:sp>
        <p:nvSpPr>
          <p:cNvPr id="3" name="Notes Placeholder 2"/>
          <p:cNvSpPr>
            <a:spLocks noGrp="1"/>
          </p:cNvSpPr>
          <p:nvPr>
            <p:ph type="body" idx="1"/>
          </p:nvPr>
        </p:nvSpPr>
        <p:spPr/>
        <p:txBody>
          <a:bodyPr/>
          <a:lstStyle/>
          <a:p>
            <a:pPr>
              <a:buFont typeface="Arial" pitchFamily="34" charset="0"/>
              <a:buNone/>
            </a:pPr>
            <a:endParaRPr lang="en-US" sz="1100" b="1" u="sng"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DBA1F54-D857-4FD7-9E01-BEF8E7E167E1}"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463363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F452F4-6318-A145-A06A-D18806542E61}" type="slidenum">
              <a:rPr lang="en-US" smtClean="0"/>
              <a:pPr/>
              <a:t>2</a:t>
            </a:fld>
            <a:endParaRPr lang="en-US"/>
          </a:p>
        </p:txBody>
      </p:sp>
    </p:spTree>
    <p:extLst>
      <p:ext uri="{BB962C8B-B14F-4D97-AF65-F5344CB8AC3E}">
        <p14:creationId xmlns:p14="http://schemas.microsoft.com/office/powerpoint/2010/main" val="304315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But where should the display get mounted?</a:t>
            </a:r>
            <a:endParaRPr lang="en-US" dirty="0"/>
          </a:p>
        </p:txBody>
      </p:sp>
      <p:sp>
        <p:nvSpPr>
          <p:cNvPr id="4" name="Slide Number Placeholder 3"/>
          <p:cNvSpPr>
            <a:spLocks noGrp="1"/>
          </p:cNvSpPr>
          <p:nvPr>
            <p:ph type="sldNum" sz="quarter" idx="10"/>
          </p:nvPr>
        </p:nvSpPr>
        <p:spPr/>
        <p:txBody>
          <a:bodyPr/>
          <a:lstStyle/>
          <a:p>
            <a:fld id="{1FF452F4-6318-A145-A06A-D18806542E61}" type="slidenum">
              <a:rPr lang="en-US" smtClean="0"/>
              <a:pPr/>
              <a:t>11</a:t>
            </a:fld>
            <a:endParaRPr lang="en-US"/>
          </a:p>
        </p:txBody>
      </p:sp>
    </p:spTree>
    <p:extLst>
      <p:ext uri="{BB962C8B-B14F-4D97-AF65-F5344CB8AC3E}">
        <p14:creationId xmlns:p14="http://schemas.microsoft.com/office/powerpoint/2010/main" val="1920527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F452F4-6318-A145-A06A-D18806542E61}" type="slidenum">
              <a:rPr lang="en-US" smtClean="0"/>
              <a:pPr/>
              <a:t>15</a:t>
            </a:fld>
            <a:endParaRPr lang="en-US"/>
          </a:p>
        </p:txBody>
      </p:sp>
    </p:spTree>
    <p:extLst>
      <p:ext uri="{BB962C8B-B14F-4D97-AF65-F5344CB8AC3E}">
        <p14:creationId xmlns:p14="http://schemas.microsoft.com/office/powerpoint/2010/main" val="1348799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This interaction method work</a:t>
            </a:r>
            <a:r>
              <a:rPr lang="en-US" baseline="0" dirty="0" smtClean="0"/>
              <a:t>s well not only in the car, but also in other situations. Here is a brief concept video of a desktop use case:</a:t>
            </a:r>
            <a:endParaRPr lang="en-US" dirty="0"/>
          </a:p>
        </p:txBody>
      </p:sp>
      <p:sp>
        <p:nvSpPr>
          <p:cNvPr id="4" name="Slide Number Placeholder 3"/>
          <p:cNvSpPr>
            <a:spLocks noGrp="1"/>
          </p:cNvSpPr>
          <p:nvPr>
            <p:ph type="sldNum" sz="quarter" idx="10"/>
          </p:nvPr>
        </p:nvSpPr>
        <p:spPr/>
        <p:txBody>
          <a:bodyPr/>
          <a:lstStyle/>
          <a:p>
            <a:fld id="{1FF452F4-6318-A145-A06A-D18806542E61}" type="slidenum">
              <a:rPr lang="en-US" smtClean="0"/>
              <a:pPr/>
              <a:t>17</a:t>
            </a:fld>
            <a:endParaRPr lang="en-US"/>
          </a:p>
        </p:txBody>
      </p:sp>
    </p:spTree>
    <p:extLst>
      <p:ext uri="{BB962C8B-B14F-4D97-AF65-F5344CB8AC3E}">
        <p14:creationId xmlns:p14="http://schemas.microsoft.com/office/powerpoint/2010/main" val="2544376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F452F4-6318-A145-A06A-D18806542E61}" type="slidenum">
              <a:rPr lang="en-US" smtClean="0"/>
              <a:pPr/>
              <a:t>21</a:t>
            </a:fld>
            <a:endParaRPr lang="en-US"/>
          </a:p>
        </p:txBody>
      </p:sp>
    </p:spTree>
    <p:extLst>
      <p:ext uri="{BB962C8B-B14F-4D97-AF65-F5344CB8AC3E}">
        <p14:creationId xmlns:p14="http://schemas.microsoft.com/office/powerpoint/2010/main" val="4066119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9166D17-126A-45B6-A04F-C97CE36F07E0}" type="slidenum">
              <a:rPr lang="en-US" smtClean="0"/>
              <a:pPr>
                <a:defRPr/>
              </a:pPr>
              <a:t>28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Looking out a little further.  We also believe that </a:t>
            </a:r>
            <a:r>
              <a:rPr lang="en-US" dirty="0" err="1"/>
              <a:t>Ultrahaptics</a:t>
            </a:r>
            <a:r>
              <a:rPr lang="en-US" dirty="0"/>
              <a:t> can improve the user experience in our Professional Division, particularly in our mixing product line. </a:t>
            </a:r>
          </a:p>
          <a:p>
            <a:r>
              <a:rPr lang="en-US" dirty="0"/>
              <a:t> </a:t>
            </a:r>
          </a:p>
          <a:p>
            <a:r>
              <a:rPr lang="en-US" dirty="0"/>
              <a:t>The mixing board operator wants to have his or her eyes on the live event rather than on the control surface.  This is a technical challenge and gesture control enhanced by tactile feedback can improve the experience.  </a:t>
            </a:r>
          </a:p>
          <a:p>
            <a:r>
              <a:rPr lang="en-US" dirty="0"/>
              <a:t> </a:t>
            </a:r>
          </a:p>
          <a:p>
            <a:r>
              <a:rPr lang="en-US" dirty="0"/>
              <a:t>One application is called 3D Panning Control.</a:t>
            </a:r>
          </a:p>
          <a:p>
            <a:r>
              <a:rPr lang="en-US" dirty="0"/>
              <a:t> </a:t>
            </a:r>
          </a:p>
          <a:p>
            <a:r>
              <a:rPr lang="en-US" dirty="0"/>
              <a:t>For example, at an American Football game multiple microphones are placed around the field to capture the emotion of the athletes during game.  That sound has to be blended against the stadium background noise.  Microphones have to be faded in and out according depending where action is. This is a very dynamic situation.  The current solution is to use a joystick to control the channels.  A gesture control system to will enable a more intuitive and agile control of the microphones.  With the use of the </a:t>
            </a:r>
            <a:r>
              <a:rPr lang="en-US" dirty="0" err="1"/>
              <a:t>haptic</a:t>
            </a:r>
            <a:r>
              <a:rPr lang="en-US" dirty="0"/>
              <a:t> feedback, the operator may feel a virtual control point in the space and use it as the reference to change the equalization of the microphones in a very confident and natural way.  </a:t>
            </a:r>
          </a:p>
          <a:p>
            <a:endParaRPr lang="en-US" dirty="0"/>
          </a:p>
        </p:txBody>
      </p:sp>
      <p:sp>
        <p:nvSpPr>
          <p:cNvPr id="4" name="Slide Number Placeholder 3"/>
          <p:cNvSpPr>
            <a:spLocks noGrp="1"/>
          </p:cNvSpPr>
          <p:nvPr>
            <p:ph type="sldNum" sz="quarter" idx="10"/>
          </p:nvPr>
        </p:nvSpPr>
        <p:spPr/>
        <p:txBody>
          <a:bodyPr/>
          <a:lstStyle/>
          <a:p>
            <a:pPr>
              <a:defRPr/>
            </a:pPr>
            <a:fld id="{19166D17-126A-45B6-A04F-C97CE36F07E0}" type="slidenum">
              <a:rPr lang="en-US" smtClean="0"/>
              <a:pPr>
                <a:defRPr/>
              </a:pPr>
              <a:t>30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F452F4-6318-A145-A06A-D18806542E61}" type="slidenum">
              <a:rPr lang="en-US" smtClean="0"/>
              <a:pPr/>
              <a:t>31</a:t>
            </a:fld>
            <a:endParaRPr lang="en-US"/>
          </a:p>
        </p:txBody>
      </p:sp>
    </p:spTree>
    <p:extLst>
      <p:ext uri="{BB962C8B-B14F-4D97-AF65-F5344CB8AC3E}">
        <p14:creationId xmlns:p14="http://schemas.microsoft.com/office/powerpoint/2010/main" val="30431530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emf"/><Relationship Id="rId7" Type="http://schemas.openxmlformats.org/officeDocument/2006/relationships/image" Target="../media/image6.png"/><Relationship Id="rId12"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image" Target="../media/image3.png"/><Relationship Id="rId9"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image" Target="../media/image28.jpeg"/><Relationship Id="rId1" Type="http://schemas.openxmlformats.org/officeDocument/2006/relationships/slideMaster" Target="../slideMasters/slideMaster3.xml"/><Relationship Id="rId6" Type="http://schemas.openxmlformats.org/officeDocument/2006/relationships/image" Target="../media/image30.png"/><Relationship Id="rId11" Type="http://schemas.openxmlformats.org/officeDocument/2006/relationships/image" Target="../media/image34.jpeg"/><Relationship Id="rId5" Type="http://schemas.openxmlformats.org/officeDocument/2006/relationships/image" Target="../media/image21.png"/><Relationship Id="rId10" Type="http://schemas.microsoft.com/office/2007/relationships/hdphoto" Target="../media/hdphoto1.wdp"/><Relationship Id="rId4" Type="http://schemas.openxmlformats.org/officeDocument/2006/relationships/image" Target="../media/image29.png"/><Relationship Id="rId9" Type="http://schemas.openxmlformats.org/officeDocument/2006/relationships/image" Target="../media/image3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emf"/><Relationship Id="rId4" Type="http://schemas.openxmlformats.org/officeDocument/2006/relationships/image" Target="../media/image4.png"/><Relationship Id="rId9" Type="http://schemas.openxmlformats.org/officeDocument/2006/relationships/image" Target="../media/image38.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emf"/><Relationship Id="rId7"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Master" Target="../slideMasters/slideMaster4.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e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Master" Target="../slideMasters/slideMaster4.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2.emf"/><Relationship Id="rId4" Type="http://schemas.openxmlformats.org/officeDocument/2006/relationships/image" Target="../media/image40.png"/><Relationship Id="rId9" Type="http://schemas.openxmlformats.org/officeDocument/2006/relationships/image" Target="../media/image4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11" Type="http://schemas.openxmlformats.org/officeDocument/2006/relationships/image" Target="../media/image2.emf"/><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jpe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emf"/><Relationship Id="rId7"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jpeg"/><Relationship Id="rId4" Type="http://schemas.openxmlformats.org/officeDocument/2006/relationships/image" Target="../media/image21.png"/><Relationship Id="rId9" Type="http://schemas.microsoft.com/office/2007/relationships/hdphoto" Target="../media/hdphoto3.wdp"/></Relationships>
</file>

<file path=ppt/slideLayouts/_rels/slideLayout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24.png"/><Relationship Id="rId11" Type="http://schemas.openxmlformats.org/officeDocument/2006/relationships/image" Target="../media/image2.emf"/><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5" name="Rectangle 124"/>
          <p:cNvSpPr/>
          <p:nvPr userDrawn="1"/>
        </p:nvSpPr>
        <p:spPr>
          <a:xfrm>
            <a:off x="0" y="7"/>
            <a:ext cx="9144000" cy="3263639"/>
          </a:xfrm>
          <a:prstGeom prst="rect">
            <a:avLst/>
          </a:prstGeom>
          <a:gradFill flip="none" rotWithShape="1">
            <a:gsLst>
              <a:gs pos="99000">
                <a:srgbClr val="0D2635"/>
              </a:gs>
              <a:gs pos="0">
                <a:schemeClr val="tx2">
                  <a:lumMod val="75000"/>
                </a:schemeClr>
              </a:gs>
            </a:gsLst>
            <a:path path="rect">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6" name="Picture 125"/>
          <p:cNvPicPr>
            <a:picLocks noChangeAspect="1"/>
          </p:cNvPicPr>
          <p:nvPr userDrawn="1"/>
        </p:nvPicPr>
        <p:blipFill rotWithShape="1">
          <a:blip r:embed="rId2" cstate="print">
            <a:alphaModFix amt="70000"/>
            <a:extLst>
              <a:ext uri="{28A0092B-C50C-407E-A947-70E740481C1C}">
                <a14:useLocalDpi xmlns:a14="http://schemas.microsoft.com/office/drawing/2010/main" val="0"/>
              </a:ext>
            </a:extLst>
          </a:blip>
          <a:srcRect l="18235" t="26390"/>
          <a:stretch/>
        </p:blipFill>
        <p:spPr>
          <a:xfrm>
            <a:off x="0" y="1733550"/>
            <a:ext cx="8656784" cy="1521622"/>
          </a:xfrm>
          <a:prstGeom prst="rect">
            <a:avLst/>
          </a:prstGeom>
        </p:spPr>
      </p:pic>
      <p:pic>
        <p:nvPicPr>
          <p:cNvPr id="127" name="Picture 126"/>
          <p:cNvPicPr>
            <a:picLocks noChangeAspect="1"/>
          </p:cNvPicPr>
          <p:nvPr userDrawn="1"/>
        </p:nvPicPr>
        <p:blipFill>
          <a:blip r:embed="rId3" cstate="print"/>
          <a:stretch>
            <a:fillRect/>
          </a:stretch>
        </p:blipFill>
        <p:spPr>
          <a:xfrm>
            <a:off x="555240" y="7"/>
            <a:ext cx="2203560" cy="804260"/>
          </a:xfrm>
          <a:prstGeom prst="rect">
            <a:avLst/>
          </a:prstGeom>
        </p:spPr>
      </p:pic>
      <p:sp>
        <p:nvSpPr>
          <p:cNvPr id="128" name="Title 20"/>
          <p:cNvSpPr>
            <a:spLocks noGrp="1"/>
          </p:cNvSpPr>
          <p:nvPr>
            <p:ph type="title" hasCustomPrompt="1"/>
          </p:nvPr>
        </p:nvSpPr>
        <p:spPr>
          <a:xfrm>
            <a:off x="457200" y="1006476"/>
            <a:ext cx="8648700" cy="1863725"/>
          </a:xfrm>
        </p:spPr>
        <p:txBody>
          <a:bodyPr anchor="t">
            <a:noAutofit/>
          </a:bodyPr>
          <a:lstStyle>
            <a:lvl1pPr algn="l">
              <a:lnSpc>
                <a:spcPct val="90000"/>
              </a:lnSpc>
              <a:defRPr sz="5400" b="1" kern="0" cap="all" spc="0" baseline="0">
                <a:solidFill>
                  <a:srgbClr val="FFFFFF"/>
                </a:solidFill>
                <a:latin typeface="Arial"/>
                <a:cs typeface="Arial"/>
              </a:defRPr>
            </a:lvl1pPr>
          </a:lstStyle>
          <a:p>
            <a:r>
              <a:rPr lang="en-US" dirty="0" smtClean="0"/>
              <a:t>Title </a:t>
            </a:r>
            <a:br>
              <a:rPr lang="en-US" dirty="0" smtClean="0"/>
            </a:br>
            <a:r>
              <a:rPr lang="en-US" dirty="0" smtClean="0"/>
              <a:t>blah blah blah</a:t>
            </a:r>
            <a:endParaRPr lang="en-US" dirty="0"/>
          </a:p>
        </p:txBody>
      </p:sp>
      <p:sp>
        <p:nvSpPr>
          <p:cNvPr id="239" name="Content Placeholder 126"/>
          <p:cNvSpPr>
            <a:spLocks noGrp="1"/>
          </p:cNvSpPr>
          <p:nvPr userDrawn="1">
            <p:ph sz="quarter" idx="12" hasCustomPrompt="1"/>
          </p:nvPr>
        </p:nvSpPr>
        <p:spPr>
          <a:xfrm>
            <a:off x="457200" y="3387070"/>
            <a:ext cx="3746500" cy="304800"/>
          </a:xfrm>
        </p:spPr>
        <p:txBody>
          <a:bodyPr anchor="t">
            <a:normAutofit/>
          </a:bodyPr>
          <a:lstStyle>
            <a:lvl1pPr marL="0" indent="0" algn="l">
              <a:buNone/>
              <a:defRPr sz="1200" b="1" cap="all" spc="0">
                <a:solidFill>
                  <a:schemeClr val="tx2">
                    <a:lumMod val="50000"/>
                  </a:schemeClr>
                </a:solidFill>
                <a:latin typeface="Arial Black"/>
                <a:cs typeface="Arial Black"/>
              </a:defRPr>
            </a:lvl1pPr>
          </a:lstStyle>
          <a:p>
            <a:pPr lvl="0"/>
            <a:r>
              <a:rPr lang="en-US" dirty="0" smtClean="0"/>
              <a:t>NAME</a:t>
            </a:r>
            <a:endParaRPr lang="en-US" dirty="0"/>
          </a:p>
        </p:txBody>
      </p:sp>
      <p:sp>
        <p:nvSpPr>
          <p:cNvPr id="240" name="Content Placeholder 126"/>
          <p:cNvSpPr>
            <a:spLocks noGrp="1"/>
          </p:cNvSpPr>
          <p:nvPr userDrawn="1">
            <p:ph sz="quarter" idx="13" hasCustomPrompt="1"/>
          </p:nvPr>
        </p:nvSpPr>
        <p:spPr>
          <a:xfrm>
            <a:off x="457200" y="3606800"/>
            <a:ext cx="3746500" cy="304800"/>
          </a:xfrm>
        </p:spPr>
        <p:txBody>
          <a:bodyPr>
            <a:normAutofit/>
          </a:bodyPr>
          <a:lstStyle>
            <a:lvl1pPr marL="0" indent="0" algn="l">
              <a:buNone/>
              <a:defRPr sz="1000" b="0" kern="800" cap="all" spc="0">
                <a:solidFill>
                  <a:schemeClr val="tx2">
                    <a:lumMod val="50000"/>
                  </a:schemeClr>
                </a:solidFill>
                <a:latin typeface="Arial"/>
                <a:cs typeface="Arial"/>
              </a:defRPr>
            </a:lvl1pPr>
          </a:lstStyle>
          <a:p>
            <a:pPr lvl="0"/>
            <a:r>
              <a:rPr lang="en-US" dirty="0" smtClean="0"/>
              <a:t>DESIGNATION</a:t>
            </a:r>
            <a:endParaRPr lang="en-US" dirty="0"/>
          </a:p>
        </p:txBody>
      </p:sp>
      <p:sp>
        <p:nvSpPr>
          <p:cNvPr id="241" name="Content Placeholder 126"/>
          <p:cNvSpPr>
            <a:spLocks noGrp="1"/>
          </p:cNvSpPr>
          <p:nvPr userDrawn="1">
            <p:ph sz="quarter" idx="14" hasCustomPrompt="1"/>
          </p:nvPr>
        </p:nvSpPr>
        <p:spPr>
          <a:xfrm>
            <a:off x="457200" y="3975100"/>
            <a:ext cx="3746500" cy="304800"/>
          </a:xfrm>
        </p:spPr>
        <p:txBody>
          <a:bodyPr>
            <a:normAutofit/>
          </a:bodyPr>
          <a:lstStyle>
            <a:lvl1pPr marL="0" indent="0" algn="l">
              <a:buNone/>
              <a:defRPr sz="1000" b="0" kern="800" cap="all" spc="0" baseline="0">
                <a:solidFill>
                  <a:schemeClr val="tx2">
                    <a:lumMod val="50000"/>
                  </a:schemeClr>
                </a:solidFill>
                <a:latin typeface="Arial"/>
                <a:cs typeface="Arial"/>
              </a:defRPr>
            </a:lvl1pPr>
          </a:lstStyle>
          <a:p>
            <a:pPr lvl="0"/>
            <a:r>
              <a:rPr lang="en-US" dirty="0" smtClean="0"/>
              <a:t>DATE</a:t>
            </a:r>
            <a:endParaRPr lang="en-US" dirty="0"/>
          </a:p>
        </p:txBody>
      </p:sp>
      <p:sp>
        <p:nvSpPr>
          <p:cNvPr id="119" name="Slide Number Placeholder 1"/>
          <p:cNvSpPr>
            <a:spLocks noGrp="1"/>
          </p:cNvSpPr>
          <p:nvPr>
            <p:ph type="sldNum" sz="quarter" idx="15"/>
          </p:nvPr>
        </p:nvSpPr>
        <p:spPr>
          <a:xfrm>
            <a:off x="8763000" y="4991452"/>
            <a:ext cx="381000" cy="152048"/>
          </a:xfrm>
        </p:spPr>
        <p:txBody>
          <a:bodyPr/>
          <a:lstStyle>
            <a:lvl1pPr>
              <a:defRPr sz="800">
                <a:latin typeface="Arial"/>
              </a:defRPr>
            </a:lvl1pPr>
          </a:lstStyle>
          <a:p>
            <a:fld id="{11585D3A-CB4E-F943-89F6-7CE74E1A7F42}" type="slidenum">
              <a:rPr lang="en-US" smtClean="0"/>
              <a:pPr/>
              <a:t>‹#›</a:t>
            </a:fld>
            <a:endParaRPr lang="en-US" dirty="0"/>
          </a:p>
        </p:txBody>
      </p:sp>
      <p:grpSp>
        <p:nvGrpSpPr>
          <p:cNvPr id="20" name="Group 19"/>
          <p:cNvGrpSpPr/>
          <p:nvPr userDrawn="1"/>
        </p:nvGrpSpPr>
        <p:grpSpPr>
          <a:xfrm>
            <a:off x="1987903" y="4551585"/>
            <a:ext cx="6492141" cy="458567"/>
            <a:chOff x="680936" y="4483208"/>
            <a:chExt cx="6492141" cy="458567"/>
          </a:xfrm>
        </p:grpSpPr>
        <p:grpSp>
          <p:nvGrpSpPr>
            <p:cNvPr id="21" name="Group 20"/>
            <p:cNvGrpSpPr/>
            <p:nvPr userDrawn="1"/>
          </p:nvGrpSpPr>
          <p:grpSpPr>
            <a:xfrm>
              <a:off x="680936" y="4483208"/>
              <a:ext cx="6492141" cy="449641"/>
              <a:chOff x="575380" y="4163265"/>
              <a:chExt cx="10115999" cy="700628"/>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75380" y="4423609"/>
                <a:ext cx="1103408" cy="329176"/>
              </a:xfrm>
              <a:prstGeom prst="rect">
                <a:avLst/>
              </a:prstGeom>
            </p:spPr>
          </p:pic>
          <p:pic>
            <p:nvPicPr>
              <p:cNvPr id="34" name="Picture 3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287485" y="4170359"/>
                <a:ext cx="403894" cy="626362"/>
              </a:xfrm>
              <a:prstGeom prst="rect">
                <a:avLst/>
              </a:prstGeom>
            </p:spPr>
          </p:pic>
          <p:pic>
            <p:nvPicPr>
              <p:cNvPr id="35" name="Picture 3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340926" y="4389581"/>
                <a:ext cx="1354699" cy="474312"/>
              </a:xfrm>
              <a:prstGeom prst="rect">
                <a:avLst/>
              </a:prstGeom>
            </p:spPr>
          </p:pic>
          <p:pic>
            <p:nvPicPr>
              <p:cNvPr id="36" name="Picture 3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231776" y="4331771"/>
                <a:ext cx="1201148" cy="394299"/>
              </a:xfrm>
              <a:prstGeom prst="rect">
                <a:avLst/>
              </a:prstGeom>
            </p:spPr>
          </p:pic>
          <p:pic>
            <p:nvPicPr>
              <p:cNvPr id="37" name="Picture 36"/>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p:blipFill>
            <p:spPr>
              <a:xfrm>
                <a:off x="6138306" y="4163265"/>
                <a:ext cx="739044" cy="585911"/>
              </a:xfrm>
              <a:prstGeom prst="rect">
                <a:avLst/>
              </a:prstGeom>
            </p:spPr>
          </p:pic>
          <p:pic>
            <p:nvPicPr>
              <p:cNvPr id="38" name="Picture 37"/>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2052701" y="4525127"/>
                <a:ext cx="1948289" cy="224048"/>
              </a:xfrm>
              <a:prstGeom prst="rect">
                <a:avLst/>
              </a:prstGeom>
            </p:spPr>
          </p:pic>
          <p:pic>
            <p:nvPicPr>
              <p:cNvPr id="39" name="Picture 38"/>
              <p:cNvPicPr>
                <a:picLocks noChangeAspect="1"/>
              </p:cNvPicPr>
              <p:nvPr/>
            </p:nvPicPr>
            <p:blipFill rotWithShape="1">
              <a:blip r:embed="rId11" cstate="print">
                <a:extLst>
                  <a:ext uri="{28A0092B-C50C-407E-A947-70E740481C1C}">
                    <a14:useLocalDpi xmlns:a14="http://schemas.microsoft.com/office/drawing/2010/main" val="0"/>
                  </a:ext>
                </a:extLst>
              </a:blip>
              <a:srcRect t="-1"/>
              <a:stretch/>
            </p:blipFill>
            <p:spPr>
              <a:xfrm>
                <a:off x="8850564" y="4385548"/>
                <a:ext cx="1039685" cy="363626"/>
              </a:xfrm>
              <a:prstGeom prst="rect">
                <a:avLst/>
              </a:prstGeom>
            </p:spPr>
          </p:pic>
        </p:grpSp>
        <p:sp>
          <p:nvSpPr>
            <p:cNvPr id="22" name="Rectangle 21"/>
            <p:cNvSpPr/>
            <p:nvPr userDrawn="1"/>
          </p:nvSpPr>
          <p:spPr bwMode="gray">
            <a:xfrm>
              <a:off x="3297555" y="4850335"/>
              <a:ext cx="548640"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HarmanX-logo-2.jp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5240" y="4526193"/>
            <a:ext cx="1219200" cy="403726"/>
          </a:xfrm>
          <a:prstGeom prst="rect">
            <a:avLst/>
          </a:prstGeom>
        </p:spPr>
      </p:pic>
    </p:spTree>
    <p:extLst>
      <p:ext uri="{BB962C8B-B14F-4D97-AF65-F5344CB8AC3E}">
        <p14:creationId xmlns:p14="http://schemas.microsoft.com/office/powerpoint/2010/main" val="3164638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55625" y="1166248"/>
            <a:ext cx="8197850" cy="3765817"/>
          </a:xfrm>
          <a:prstGeom prst="rect">
            <a:avLst/>
          </a:prstGeom>
        </p:spPr>
        <p:txBody>
          <a:bodyPr/>
          <a:lstStyle>
            <a:lvl1pPr marL="169863" indent="-169863">
              <a:buClr>
                <a:schemeClr val="accent1"/>
              </a:buClr>
              <a:buSzPct val="100000"/>
              <a:buFont typeface="Symbol" pitchFamily="18" charset="2"/>
              <a:buChar char="·"/>
              <a:defRPr sz="1600">
                <a:sym typeface="Symbol"/>
              </a:defRPr>
            </a:lvl1pPr>
            <a:lvl2pPr>
              <a:buClr>
                <a:schemeClr val="accent1"/>
              </a:buClr>
              <a:defRPr sz="1400"/>
            </a:lvl2pPr>
            <a:lvl3pPr>
              <a:buClr>
                <a:schemeClr val="accent1"/>
              </a:buClr>
              <a:defRPr sz="1200"/>
            </a:lvl3pPr>
            <a:lvl4pPr>
              <a:buClr>
                <a:schemeClr val="accent1"/>
              </a:buClr>
              <a:defRPr sz="1100"/>
            </a:lvl4pPr>
            <a:lvl5pPr>
              <a:buClr>
                <a:schemeClr val="accent1"/>
              </a:buCl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Slide Number Placeholder 12"/>
          <p:cNvSpPr txBox="1">
            <a:spLocks/>
          </p:cNvSpPr>
          <p:nvPr userDrawn="1"/>
        </p:nvSpPr>
        <p:spPr>
          <a:xfrm>
            <a:off x="8807561" y="4976050"/>
            <a:ext cx="338596" cy="108908"/>
          </a:xfrm>
          <a:prstGeom prst="rect">
            <a:avLst/>
          </a:prstGeom>
        </p:spPr>
        <p:txBody>
          <a:bodyPr vert="horz" lIns="91440" tIns="0" rIns="91440" bIns="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C11250-DC59-974D-AF6D-E15FCF49EBD8}" type="slidenum">
              <a:rPr lang="en-US" sz="800" smtClean="0">
                <a:solidFill>
                  <a:prstClr val="white">
                    <a:lumMod val="50000"/>
                  </a:prstClr>
                </a:solidFill>
              </a:rPr>
              <a:pPr/>
              <a:t>‹#›</a:t>
            </a:fld>
            <a:endParaRPr lang="en-US" sz="800" dirty="0">
              <a:solidFill>
                <a:prstClr val="white">
                  <a:lumMod val="50000"/>
                </a:prstClr>
              </a:solidFill>
            </a:endParaRPr>
          </a:p>
        </p:txBody>
      </p:sp>
      <p:sp>
        <p:nvSpPr>
          <p:cNvPr id="18" name="Text Placeholder 17"/>
          <p:cNvSpPr>
            <a:spLocks noGrp="1"/>
          </p:cNvSpPr>
          <p:nvPr>
            <p:ph type="body" sz="quarter" idx="17" hasCustomPrompt="1"/>
          </p:nvPr>
        </p:nvSpPr>
        <p:spPr>
          <a:xfrm>
            <a:off x="7118342" y="133915"/>
            <a:ext cx="1777832" cy="880241"/>
          </a:xfrm>
          <a:prstGeom prst="rect">
            <a:avLst/>
          </a:prstGeom>
        </p:spPr>
        <p:txBody>
          <a:bodyPr vert="horz" wrap="square" lIns="91440" tIns="45720" rIns="91440" bIns="45720" rtlCol="0" anchor="b" anchorCtr="0">
            <a:noAutofit/>
          </a:bodyPr>
          <a:lstStyle>
            <a:lvl1pPr>
              <a:lnSpc>
                <a:spcPct val="80000"/>
              </a:lnSpc>
              <a:defRPr lang="en-US" sz="1600" baseline="0" dirty="0" smtClean="0">
                <a:solidFill>
                  <a:schemeClr val="bg1">
                    <a:lumMod val="65000"/>
                  </a:schemeClr>
                </a:solidFill>
                <a:latin typeface="Arial Black"/>
                <a:cs typeface="Arial Black"/>
              </a:defRPr>
            </a:lvl1pPr>
          </a:lstStyle>
          <a:p>
            <a:pPr marL="0" lvl="0" indent="0">
              <a:lnSpc>
                <a:spcPct val="80000"/>
              </a:lnSpc>
              <a:buFont typeface="Arial" pitchFamily="34" charset="0"/>
              <a:buNone/>
            </a:pPr>
            <a:r>
              <a:rPr lang="en-US" dirty="0" smtClean="0"/>
              <a:t>CLICK TO EDIT MASTER TEXT STYLES</a:t>
            </a:r>
          </a:p>
        </p:txBody>
      </p:sp>
      <p:sp>
        <p:nvSpPr>
          <p:cNvPr id="11" name="Text Placeholder 117"/>
          <p:cNvSpPr txBox="1">
            <a:spLocks/>
          </p:cNvSpPr>
          <p:nvPr userDrawn="1"/>
        </p:nvSpPr>
        <p:spPr>
          <a:xfrm>
            <a:off x="2930108" y="4988187"/>
            <a:ext cx="3289542" cy="92333"/>
          </a:xfrm>
          <a:prstGeom prst="rect">
            <a:avLst/>
          </a:prstGeom>
          <a:noFill/>
        </p:spPr>
        <p:txBody>
          <a:bodyPr vert="horz" wrap="square" lIns="137160" tIns="0" rIns="137160" bIns="0" rtlCol="0" anchor="t">
            <a:spAutoFit/>
          </a:bodyPr>
          <a:lstStyle>
            <a:lvl1pPr marL="0" indent="0" algn="r" defTabSz="914400" rtl="0" eaLnBrk="1" latinLnBrk="0" hangingPunct="1">
              <a:spcBef>
                <a:spcPts val="0"/>
              </a:spcBef>
              <a:buFont typeface="Arial" pitchFamily="34" charset="0"/>
              <a:buNone/>
              <a:defRPr lang="en-US" sz="600" b="1" kern="1200" cap="all" baseline="0" smtClean="0">
                <a:solidFill>
                  <a:srgbClr val="00AEEF"/>
                </a:solidFill>
                <a:latin typeface="Arial" pitchFamily="34" charset="0"/>
                <a:ea typeface="+mn-ea"/>
                <a:cs typeface="Arial" pitchFamily="34" charset="0"/>
              </a:defRPr>
            </a:lvl1pPr>
            <a:lvl2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2pPr>
            <a:lvl3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3pPr>
            <a:lvl4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4pPr>
            <a:lvl5pPr marL="0" indent="0" algn="l" defTabSz="914400" rtl="0" eaLnBrk="1" latinLnBrk="0" hangingPunct="1">
              <a:spcBef>
                <a:spcPts val="0"/>
              </a:spcBef>
              <a:buFont typeface="Arial" pitchFamily="34" charset="0"/>
              <a:buNone/>
              <a:defRPr lang="en-US" sz="4800" b="1" kern="1200" cap="all" baseline="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dirty="0">
                <a:solidFill>
                  <a:srgbClr val="7F7F7F"/>
                </a:solidFill>
              </a:rPr>
              <a:t>Harman International.  CONFIDENTIAL.  COPYRIGHT </a:t>
            </a:r>
            <a:r>
              <a:rPr dirty="0" smtClean="0">
                <a:solidFill>
                  <a:srgbClr val="7F7F7F"/>
                </a:solidFill>
              </a:rPr>
              <a:t>2014.</a:t>
            </a:r>
            <a:endParaRPr dirty="0">
              <a:solidFill>
                <a:srgbClr val="7F7F7F"/>
              </a:solidFill>
            </a:endParaRPr>
          </a:p>
        </p:txBody>
      </p:sp>
      <p:sp>
        <p:nvSpPr>
          <p:cNvPr id="13" name="Title Placeholder 1"/>
          <p:cNvSpPr>
            <a:spLocks noGrp="1"/>
          </p:cNvSpPr>
          <p:nvPr>
            <p:ph type="title" hasCustomPrompt="1"/>
          </p:nvPr>
        </p:nvSpPr>
        <p:spPr>
          <a:xfrm>
            <a:off x="469899" y="59242"/>
            <a:ext cx="6935735" cy="987821"/>
          </a:xfrm>
          <a:prstGeom prst="rect">
            <a:avLst/>
          </a:prstGeom>
          <a:ln>
            <a:noFill/>
          </a:ln>
        </p:spPr>
        <p:txBody>
          <a:bodyPr vert="horz" lIns="91440" tIns="45720" rIns="91440" bIns="45720" rtlCol="0" anchor="b" anchorCtr="0">
            <a:noAutofit/>
          </a:bodyPr>
          <a:lstStyle>
            <a:lvl1pPr algn="l">
              <a:defRPr lang="en-US" dirty="0"/>
            </a:lvl1pPr>
          </a:lstStyle>
          <a:p>
            <a:pPr lvl="0" algn="l">
              <a:lnSpc>
                <a:spcPct val="90000"/>
              </a:lnSpc>
            </a:pPr>
            <a:r>
              <a:rPr lang="en-US" dirty="0" smtClean="0"/>
              <a:t>CLICK TO EDIT </a:t>
            </a:r>
            <a:br>
              <a:rPr lang="en-US" dirty="0" smtClean="0"/>
            </a:br>
            <a:r>
              <a:rPr lang="en-US" dirty="0" smtClean="0"/>
              <a:t>MASTER TITLE STYLE</a:t>
            </a:r>
            <a:endParaRPr lang="en-US" dirty="0"/>
          </a:p>
        </p:txBody>
      </p:sp>
    </p:spTree>
    <p:extLst>
      <p:ext uri="{BB962C8B-B14F-4D97-AF65-F5344CB8AC3E}">
        <p14:creationId xmlns:p14="http://schemas.microsoft.com/office/powerpoint/2010/main" val="2609509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Slide Number Placeholder 12"/>
          <p:cNvSpPr txBox="1">
            <a:spLocks/>
          </p:cNvSpPr>
          <p:nvPr userDrawn="1"/>
        </p:nvSpPr>
        <p:spPr>
          <a:xfrm>
            <a:off x="8807561" y="4976050"/>
            <a:ext cx="338596" cy="108908"/>
          </a:xfrm>
          <a:prstGeom prst="rect">
            <a:avLst/>
          </a:prstGeom>
        </p:spPr>
        <p:txBody>
          <a:bodyPr vert="horz" lIns="91440" tIns="0" rIns="91440" bIns="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C11250-DC59-974D-AF6D-E15FCF49EBD8}" type="slidenum">
              <a:rPr lang="en-US" sz="800" smtClean="0">
                <a:solidFill>
                  <a:prstClr val="white">
                    <a:lumMod val="50000"/>
                  </a:prstClr>
                </a:solidFill>
              </a:rPr>
              <a:pPr/>
              <a:t>‹#›</a:t>
            </a:fld>
            <a:endParaRPr lang="en-US" sz="800" dirty="0">
              <a:solidFill>
                <a:prstClr val="white">
                  <a:lumMod val="50000"/>
                </a:prstClr>
              </a:solidFill>
            </a:endParaRPr>
          </a:p>
        </p:txBody>
      </p:sp>
      <p:sp>
        <p:nvSpPr>
          <p:cNvPr id="18" name="Text Placeholder 17"/>
          <p:cNvSpPr>
            <a:spLocks noGrp="1"/>
          </p:cNvSpPr>
          <p:nvPr>
            <p:ph type="body" sz="quarter" idx="17" hasCustomPrompt="1"/>
          </p:nvPr>
        </p:nvSpPr>
        <p:spPr>
          <a:xfrm>
            <a:off x="7118342" y="141451"/>
            <a:ext cx="1777832" cy="880241"/>
          </a:xfrm>
          <a:prstGeom prst="rect">
            <a:avLst/>
          </a:prstGeom>
        </p:spPr>
        <p:txBody>
          <a:bodyPr vert="horz" wrap="square" lIns="91440" tIns="45720" rIns="91440" bIns="45720" rtlCol="0" anchor="b" anchorCtr="0">
            <a:noAutofit/>
          </a:bodyPr>
          <a:lstStyle>
            <a:lvl1pPr>
              <a:lnSpc>
                <a:spcPct val="80000"/>
              </a:lnSpc>
              <a:defRPr lang="en-US" sz="1600" baseline="0" dirty="0" smtClean="0">
                <a:solidFill>
                  <a:schemeClr val="bg1">
                    <a:lumMod val="65000"/>
                  </a:schemeClr>
                </a:solidFill>
                <a:latin typeface="Arial Black"/>
                <a:cs typeface="Arial Black"/>
              </a:defRPr>
            </a:lvl1pPr>
          </a:lstStyle>
          <a:p>
            <a:pPr marL="0" lvl="0" indent="0">
              <a:lnSpc>
                <a:spcPct val="80000"/>
              </a:lnSpc>
              <a:buFont typeface="Arial" pitchFamily="34" charset="0"/>
              <a:buNone/>
            </a:pPr>
            <a:r>
              <a:rPr lang="en-US" dirty="0" smtClean="0"/>
              <a:t>CLICK TO EDIT MASTER TEXT STYLES</a:t>
            </a:r>
          </a:p>
        </p:txBody>
      </p:sp>
      <p:sp>
        <p:nvSpPr>
          <p:cNvPr id="13" name="Title Placeholder 1"/>
          <p:cNvSpPr>
            <a:spLocks noGrp="1"/>
          </p:cNvSpPr>
          <p:nvPr>
            <p:ph type="title" hasCustomPrompt="1"/>
          </p:nvPr>
        </p:nvSpPr>
        <p:spPr>
          <a:xfrm>
            <a:off x="469899" y="59242"/>
            <a:ext cx="6935735" cy="987821"/>
          </a:xfrm>
          <a:prstGeom prst="rect">
            <a:avLst/>
          </a:prstGeom>
          <a:ln>
            <a:noFill/>
          </a:ln>
        </p:spPr>
        <p:txBody>
          <a:bodyPr vert="horz" lIns="91440" tIns="45720" rIns="91440" bIns="45720" rtlCol="0" anchor="b" anchorCtr="0">
            <a:noAutofit/>
          </a:bodyPr>
          <a:lstStyle>
            <a:lvl1pPr algn="l">
              <a:defRPr lang="en-US" dirty="0"/>
            </a:lvl1pPr>
          </a:lstStyle>
          <a:p>
            <a:pPr lvl="0" algn="l">
              <a:lnSpc>
                <a:spcPct val="90000"/>
              </a:lnSpc>
            </a:pPr>
            <a:r>
              <a:rPr lang="en-US" dirty="0" smtClean="0"/>
              <a:t>CLICK TO EDIT </a:t>
            </a:r>
            <a:br>
              <a:rPr lang="en-US" dirty="0" smtClean="0"/>
            </a:br>
            <a:r>
              <a:rPr lang="en-US" dirty="0" smtClean="0"/>
              <a:t>MASTER TITLE STYLE</a:t>
            </a:r>
            <a:endParaRPr lang="en-US" dirty="0"/>
          </a:p>
        </p:txBody>
      </p:sp>
      <p:sp>
        <p:nvSpPr>
          <p:cNvPr id="6" name="Text Placeholder 117"/>
          <p:cNvSpPr txBox="1">
            <a:spLocks/>
          </p:cNvSpPr>
          <p:nvPr userDrawn="1"/>
        </p:nvSpPr>
        <p:spPr>
          <a:xfrm>
            <a:off x="2930108" y="4988187"/>
            <a:ext cx="3289542" cy="92333"/>
          </a:xfrm>
          <a:prstGeom prst="rect">
            <a:avLst/>
          </a:prstGeom>
          <a:noFill/>
        </p:spPr>
        <p:txBody>
          <a:bodyPr vert="horz" wrap="square" lIns="137160" tIns="0" rIns="137160" bIns="0" rtlCol="0" anchor="t">
            <a:spAutoFit/>
          </a:bodyPr>
          <a:lstStyle>
            <a:lvl1pPr marL="0" indent="0" algn="r" defTabSz="914400" rtl="0" eaLnBrk="1" latinLnBrk="0" hangingPunct="1">
              <a:spcBef>
                <a:spcPts val="0"/>
              </a:spcBef>
              <a:buFont typeface="Arial" pitchFamily="34" charset="0"/>
              <a:buNone/>
              <a:defRPr lang="en-US" sz="600" b="1" kern="1200" cap="all" baseline="0" smtClean="0">
                <a:solidFill>
                  <a:srgbClr val="00AEEF"/>
                </a:solidFill>
                <a:latin typeface="Arial" pitchFamily="34" charset="0"/>
                <a:ea typeface="+mn-ea"/>
                <a:cs typeface="Arial" pitchFamily="34" charset="0"/>
              </a:defRPr>
            </a:lvl1pPr>
            <a:lvl2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2pPr>
            <a:lvl3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3pPr>
            <a:lvl4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4pPr>
            <a:lvl5pPr marL="0" indent="0" algn="l" defTabSz="914400" rtl="0" eaLnBrk="1" latinLnBrk="0" hangingPunct="1">
              <a:spcBef>
                <a:spcPts val="0"/>
              </a:spcBef>
              <a:buFont typeface="Arial" pitchFamily="34" charset="0"/>
              <a:buNone/>
              <a:defRPr lang="en-US" sz="4800" b="1" kern="1200" cap="all" baseline="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dirty="0">
                <a:solidFill>
                  <a:srgbClr val="7F7F7F"/>
                </a:solidFill>
              </a:rPr>
              <a:t>Harman International.  CONFIDENTIAL.  COPYRIGHT </a:t>
            </a:r>
            <a:r>
              <a:rPr dirty="0" smtClean="0">
                <a:solidFill>
                  <a:srgbClr val="7F7F7F"/>
                </a:solidFill>
              </a:rPr>
              <a:t>2014.</a:t>
            </a:r>
            <a:endParaRPr dirty="0">
              <a:solidFill>
                <a:srgbClr val="7F7F7F"/>
              </a:solidFill>
            </a:endParaRPr>
          </a:p>
        </p:txBody>
      </p:sp>
    </p:spTree>
    <p:extLst>
      <p:ext uri="{BB962C8B-B14F-4D97-AF65-F5344CB8AC3E}">
        <p14:creationId xmlns:p14="http://schemas.microsoft.com/office/powerpoint/2010/main" val="2659561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009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AAF1A0-E61C-4C47-8E72-665071254BD0}" type="datetimeFigureOut">
              <a:rPr lang="en-US" smtClean="0">
                <a:solidFill>
                  <a:prstClr val="black">
                    <a:tint val="75000"/>
                  </a:prstClr>
                </a:solidFill>
              </a:rPr>
              <a:pPr/>
              <a:t>6/5/2015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0CA2B-83D7-DC40-AB7F-BE8A88E437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374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AAF1A0-E61C-4C47-8E72-665071254BD0}" type="datetimeFigureOut">
              <a:rPr lang="en-US" smtClean="0">
                <a:solidFill>
                  <a:prstClr val="black">
                    <a:tint val="75000"/>
                  </a:prstClr>
                </a:solidFill>
              </a:rPr>
              <a:pPr/>
              <a:t>6/5/2015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0CA2B-83D7-DC40-AB7F-BE8A88E437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754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AAF1A0-E61C-4C47-8E72-665071254BD0}" type="datetimeFigureOut">
              <a:rPr lang="en-US" smtClean="0">
                <a:solidFill>
                  <a:prstClr val="black">
                    <a:tint val="75000"/>
                  </a:prstClr>
                </a:solidFill>
              </a:rPr>
              <a:pPr/>
              <a:t>6/5/2015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0CA2B-83D7-DC40-AB7F-BE8A88E437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6348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AAF1A0-E61C-4C47-8E72-665071254BD0}" type="datetimeFigureOut">
              <a:rPr lang="en-US" smtClean="0">
                <a:solidFill>
                  <a:prstClr val="black">
                    <a:tint val="75000"/>
                  </a:prstClr>
                </a:solidFill>
              </a:rPr>
              <a:pPr/>
              <a:t>6/5/2015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0CA2B-83D7-DC40-AB7F-BE8A88E437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103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AAF1A0-E61C-4C47-8E72-665071254BD0}" type="datetimeFigureOut">
              <a:rPr lang="en-US" smtClean="0">
                <a:solidFill>
                  <a:prstClr val="black">
                    <a:tint val="75000"/>
                  </a:prstClr>
                </a:solidFill>
              </a:rPr>
              <a:pPr/>
              <a:t>6/5/2015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0CA2B-83D7-DC40-AB7F-BE8A88E437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986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AAF1A0-E61C-4C47-8E72-665071254BD0}" type="datetimeFigureOut">
              <a:rPr lang="en-US" smtClean="0">
                <a:solidFill>
                  <a:prstClr val="black">
                    <a:tint val="75000"/>
                  </a:prstClr>
                </a:solidFill>
              </a:rPr>
              <a:pPr/>
              <a:t>6/5/2015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0CA2B-83D7-DC40-AB7F-BE8A88E437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2618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AAF1A0-E61C-4C47-8E72-665071254BD0}" type="datetimeFigureOut">
              <a:rPr lang="en-US" smtClean="0">
                <a:solidFill>
                  <a:prstClr val="black">
                    <a:tint val="75000"/>
                  </a:prstClr>
                </a:solidFill>
              </a:rPr>
              <a:pPr/>
              <a:t>6/5/2015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0CA2B-83D7-DC40-AB7F-BE8A88E437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1537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6"/>
            <a:ext cx="9144000" cy="1000958"/>
          </a:xfrm>
          <a:prstGeom prst="rect">
            <a:avLst/>
          </a:prstGeom>
          <a:gradFill flip="none" rotWithShape="1">
            <a:gsLst>
              <a:gs pos="99000">
                <a:srgbClr val="0D2635"/>
              </a:gs>
              <a:gs pos="0">
                <a:schemeClr val="tx2">
                  <a:lumMod val="75000"/>
                </a:schemeClr>
              </a:gs>
            </a:gsLst>
            <a:path path="rect">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stretch>
            <a:fillRect/>
          </a:stretch>
        </p:blipFill>
        <p:spPr>
          <a:xfrm>
            <a:off x="555248" y="0"/>
            <a:ext cx="1207117" cy="494968"/>
          </a:xfrm>
          <a:prstGeom prst="rect">
            <a:avLst/>
          </a:prstGeom>
        </p:spPr>
      </p:pic>
      <p:sp>
        <p:nvSpPr>
          <p:cNvPr id="13" name="Title 12"/>
          <p:cNvSpPr>
            <a:spLocks noGrp="1"/>
          </p:cNvSpPr>
          <p:nvPr>
            <p:ph type="title" hasCustomPrompt="1"/>
          </p:nvPr>
        </p:nvSpPr>
        <p:spPr>
          <a:xfrm>
            <a:off x="457200" y="494968"/>
            <a:ext cx="8229600" cy="476582"/>
          </a:xfrm>
        </p:spPr>
        <p:txBody>
          <a:bodyPr>
            <a:normAutofit/>
          </a:bodyPr>
          <a:lstStyle>
            <a:lvl1pPr algn="l">
              <a:defRPr sz="2800" b="1" i="0" kern="1200" cap="all" baseline="0">
                <a:solidFill>
                  <a:schemeClr val="bg1"/>
                </a:solidFill>
                <a:latin typeface="Arial"/>
              </a:defRPr>
            </a:lvl1pPr>
          </a:lstStyle>
          <a:p>
            <a:r>
              <a:rPr lang="en-US" dirty="0" smtClean="0"/>
              <a:t>Title</a:t>
            </a:r>
            <a:endParaRPr lang="en-US" dirty="0"/>
          </a:p>
        </p:txBody>
      </p:sp>
      <p:sp>
        <p:nvSpPr>
          <p:cNvPr id="16" name="Content Placeholder 15"/>
          <p:cNvSpPr>
            <a:spLocks noGrp="1"/>
          </p:cNvSpPr>
          <p:nvPr>
            <p:ph sz="quarter" idx="13" hasCustomPrompt="1"/>
          </p:nvPr>
        </p:nvSpPr>
        <p:spPr>
          <a:xfrm>
            <a:off x="457200" y="3562350"/>
            <a:ext cx="6934200" cy="914400"/>
          </a:xfrm>
        </p:spPr>
        <p:txBody>
          <a:bodyPr>
            <a:noAutofit/>
          </a:bodyPr>
          <a:lstStyle>
            <a:lvl1pPr marL="0" indent="-164592">
              <a:buFont typeface="Wingdings" charset="2"/>
              <a:buChar char="§"/>
              <a:defRPr sz="1200" b="0" i="0" cap="all" baseline="0">
                <a:solidFill>
                  <a:schemeClr val="tx2">
                    <a:lumMod val="50000"/>
                  </a:schemeClr>
                </a:solidFill>
                <a:latin typeface="Arial Black"/>
              </a:defRPr>
            </a:lvl1pPr>
            <a:lvl2pPr marL="347472" indent="-164592">
              <a:lnSpc>
                <a:spcPct val="150000"/>
              </a:lnSpc>
              <a:spcBef>
                <a:spcPts val="0"/>
              </a:spcBef>
              <a:buFont typeface="Courier New"/>
              <a:buChar char="o"/>
              <a:defRPr sz="1100" b="1" i="0" cap="all" baseline="0">
                <a:solidFill>
                  <a:schemeClr val="tx1">
                    <a:lumMod val="75000"/>
                    <a:lumOff val="25000"/>
                  </a:schemeClr>
                </a:solidFill>
                <a:latin typeface="Arial"/>
              </a:defRPr>
            </a:lvl2pPr>
            <a:lvl3pPr>
              <a:defRPr b="1" i="0">
                <a:latin typeface="Arial"/>
              </a:defRPr>
            </a:lvl3pPr>
            <a:lvl4pPr>
              <a:defRPr b="1" i="0">
                <a:latin typeface="Arial"/>
              </a:defRPr>
            </a:lvl4pPr>
            <a:lvl5pPr>
              <a:defRPr b="1" i="0">
                <a:latin typeface="Arial"/>
              </a:defRPr>
            </a:lvl5pPr>
          </a:lstStyle>
          <a:p>
            <a:pPr lvl="0"/>
            <a:r>
              <a:rPr lang="en-US" dirty="0" smtClean="0"/>
              <a:t>Level 1</a:t>
            </a:r>
          </a:p>
          <a:p>
            <a:pPr lvl="1"/>
            <a:r>
              <a:rPr lang="en-US" dirty="0" smtClean="0"/>
              <a:t>Level 2</a:t>
            </a:r>
          </a:p>
        </p:txBody>
      </p:sp>
      <p:sp>
        <p:nvSpPr>
          <p:cNvPr id="18" name="Content Placeholder 15"/>
          <p:cNvSpPr>
            <a:spLocks noGrp="1"/>
          </p:cNvSpPr>
          <p:nvPr>
            <p:ph sz="quarter" idx="14" hasCustomPrompt="1"/>
          </p:nvPr>
        </p:nvSpPr>
        <p:spPr>
          <a:xfrm>
            <a:off x="457200" y="2419350"/>
            <a:ext cx="6934200" cy="914400"/>
          </a:xfrm>
        </p:spPr>
        <p:txBody>
          <a:bodyPr>
            <a:noAutofit/>
          </a:bodyPr>
          <a:lstStyle>
            <a:lvl1pPr marL="0" indent="0">
              <a:spcBef>
                <a:spcPts val="0"/>
              </a:spcBef>
              <a:buFontTx/>
              <a:buNone/>
              <a:defRPr sz="1200" b="0" i="0" cap="all" baseline="0">
                <a:solidFill>
                  <a:schemeClr val="tx2">
                    <a:lumMod val="50000"/>
                  </a:schemeClr>
                </a:solidFill>
                <a:latin typeface="Arial Black"/>
              </a:defRPr>
            </a:lvl1pPr>
            <a:lvl2pPr marL="0" indent="-171450">
              <a:lnSpc>
                <a:spcPct val="150000"/>
              </a:lnSpc>
              <a:spcBef>
                <a:spcPts val="0"/>
              </a:spcBef>
              <a:buFont typeface="Courier New"/>
              <a:buChar char="o"/>
              <a:defRPr sz="1100" b="1" i="0" cap="all" baseline="0">
                <a:solidFill>
                  <a:schemeClr val="tx1">
                    <a:lumMod val="75000"/>
                    <a:lumOff val="25000"/>
                  </a:schemeClr>
                </a:solidFill>
                <a:latin typeface="Arial"/>
              </a:defRPr>
            </a:lvl2pPr>
            <a:lvl3pPr>
              <a:defRPr b="1" i="0">
                <a:latin typeface="Arial"/>
              </a:defRPr>
            </a:lvl3pPr>
            <a:lvl4pPr>
              <a:defRPr b="1" i="0">
                <a:latin typeface="Arial"/>
              </a:defRPr>
            </a:lvl4pPr>
            <a:lvl5pPr>
              <a:defRPr b="1" i="0">
                <a:latin typeface="Arial"/>
              </a:defRPr>
            </a:lvl5pPr>
          </a:lstStyle>
          <a:p>
            <a:pPr lvl="0"/>
            <a:r>
              <a:rPr lang="en-US" dirty="0" smtClean="0"/>
              <a:t>Title</a:t>
            </a:r>
          </a:p>
          <a:p>
            <a:pPr lvl="1"/>
            <a:r>
              <a:rPr lang="en-US" dirty="0" smtClean="0"/>
              <a:t>Bullet</a:t>
            </a:r>
          </a:p>
          <a:p>
            <a:pPr lvl="1"/>
            <a:endParaRPr lang="en-US" dirty="0" smtClean="0"/>
          </a:p>
        </p:txBody>
      </p:sp>
      <p:sp>
        <p:nvSpPr>
          <p:cNvPr id="19" name="Content Placeholder 15"/>
          <p:cNvSpPr>
            <a:spLocks noGrp="1"/>
          </p:cNvSpPr>
          <p:nvPr>
            <p:ph sz="quarter" idx="15" hasCustomPrompt="1"/>
          </p:nvPr>
        </p:nvSpPr>
        <p:spPr>
          <a:xfrm>
            <a:off x="457200" y="1276350"/>
            <a:ext cx="6934200" cy="914400"/>
          </a:xfrm>
        </p:spPr>
        <p:txBody>
          <a:bodyPr>
            <a:noAutofit/>
          </a:bodyPr>
          <a:lstStyle>
            <a:lvl1pPr marL="0" indent="0">
              <a:spcBef>
                <a:spcPts val="0"/>
              </a:spcBef>
              <a:buFontTx/>
              <a:buNone/>
              <a:defRPr sz="1200" b="0" i="0" cap="all" baseline="0">
                <a:solidFill>
                  <a:schemeClr val="tx2">
                    <a:lumMod val="50000"/>
                  </a:schemeClr>
                </a:solidFill>
                <a:latin typeface="Arial Black"/>
              </a:defRPr>
            </a:lvl1pPr>
            <a:lvl2pPr marL="0" indent="0">
              <a:lnSpc>
                <a:spcPct val="150000"/>
              </a:lnSpc>
              <a:spcBef>
                <a:spcPts val="0"/>
              </a:spcBef>
              <a:buFontTx/>
              <a:buNone/>
              <a:defRPr sz="1100" b="1" i="0" cap="all" baseline="0">
                <a:solidFill>
                  <a:schemeClr val="tx1">
                    <a:lumMod val="75000"/>
                    <a:lumOff val="25000"/>
                  </a:schemeClr>
                </a:solidFill>
                <a:latin typeface="Arial"/>
              </a:defRPr>
            </a:lvl2pPr>
            <a:lvl3pPr>
              <a:defRPr b="1" i="0">
                <a:latin typeface="Arial"/>
              </a:defRPr>
            </a:lvl3pPr>
            <a:lvl4pPr>
              <a:defRPr b="1" i="0">
                <a:latin typeface="Arial"/>
              </a:defRPr>
            </a:lvl4pPr>
            <a:lvl5pPr>
              <a:defRPr b="1" i="0">
                <a:latin typeface="Arial"/>
              </a:defRPr>
            </a:lvl5pPr>
          </a:lstStyle>
          <a:p>
            <a:pPr lvl="0"/>
            <a:r>
              <a:rPr lang="en-US" dirty="0" smtClean="0"/>
              <a:t>Title</a:t>
            </a:r>
          </a:p>
          <a:p>
            <a:pPr lvl="1"/>
            <a:r>
              <a:rPr lang="en-US" dirty="0" smtClean="0"/>
              <a:t>Text</a:t>
            </a:r>
          </a:p>
        </p:txBody>
      </p:sp>
      <p:sp>
        <p:nvSpPr>
          <p:cNvPr id="10" name="Slide Number Placeholder 9"/>
          <p:cNvSpPr>
            <a:spLocks noGrp="1"/>
          </p:cNvSpPr>
          <p:nvPr>
            <p:ph type="sldNum" sz="quarter" idx="18"/>
          </p:nvPr>
        </p:nvSpPr>
        <p:spPr>
          <a:xfrm>
            <a:off x="5665697" y="4931491"/>
            <a:ext cx="3478307" cy="212010"/>
          </a:xfrm>
        </p:spPr>
        <p:txBody>
          <a:bodyPr/>
          <a:lstStyle>
            <a:lvl1pPr>
              <a:defRPr sz="800">
                <a:latin typeface="Arial"/>
                <a:cs typeface="Arial"/>
              </a:defRPr>
            </a:lvl1pPr>
          </a:lstStyle>
          <a:p>
            <a:r>
              <a:rPr lang="en-US" dirty="0" smtClean="0">
                <a:solidFill>
                  <a:schemeClr val="bg1">
                    <a:lumMod val="50000"/>
                  </a:schemeClr>
                </a:solidFill>
                <a:latin typeface="ＭＳ ゴシック"/>
                <a:ea typeface="ＭＳ ゴシック"/>
                <a:cs typeface="ＭＳ ゴシック"/>
              </a:rPr>
              <a:t>☐ </a:t>
            </a:r>
            <a:r>
              <a:rPr lang="en-US" dirty="0" smtClean="0">
                <a:solidFill>
                  <a:schemeClr val="bg1">
                    <a:lumMod val="50000"/>
                  </a:schemeClr>
                </a:solidFill>
              </a:rPr>
              <a:t>Lifestyle   |   </a:t>
            </a:r>
            <a:r>
              <a:rPr lang="en-US" dirty="0" smtClean="0">
                <a:solidFill>
                  <a:schemeClr val="bg1">
                    <a:lumMod val="50000"/>
                  </a:schemeClr>
                </a:solidFill>
                <a:latin typeface="ＭＳ ゴシック"/>
                <a:ea typeface="ＭＳ ゴシック"/>
                <a:cs typeface="ＭＳ ゴシック"/>
              </a:rPr>
              <a:t>☐ </a:t>
            </a:r>
            <a:r>
              <a:rPr lang="en-US" dirty="0" smtClean="0">
                <a:solidFill>
                  <a:schemeClr val="bg1">
                    <a:lumMod val="50000"/>
                  </a:schemeClr>
                </a:solidFill>
              </a:rPr>
              <a:t>Professional   |   </a:t>
            </a:r>
            <a:r>
              <a:rPr lang="en-US" dirty="0" smtClean="0">
                <a:solidFill>
                  <a:schemeClr val="bg1">
                    <a:lumMod val="50000"/>
                  </a:schemeClr>
                </a:solidFill>
                <a:latin typeface="ＭＳ ゴシック"/>
                <a:ea typeface="ＭＳ ゴシック"/>
                <a:cs typeface="ＭＳ ゴシック"/>
              </a:rPr>
              <a:t>☐ </a:t>
            </a:r>
            <a:r>
              <a:rPr lang="en-US" dirty="0" smtClean="0">
                <a:solidFill>
                  <a:schemeClr val="bg1">
                    <a:lumMod val="50000"/>
                  </a:schemeClr>
                </a:solidFill>
              </a:rPr>
              <a:t>Infotainment   |   </a:t>
            </a:r>
            <a:fld id="{11585D3A-CB4E-F943-89F6-7CE74E1A7F42}" type="slidenum">
              <a:rPr lang="en-US" smtClean="0"/>
              <a:pPr/>
              <a:t>‹#›</a:t>
            </a:fld>
            <a:endParaRPr lang="en-US" dirty="0"/>
          </a:p>
        </p:txBody>
      </p:sp>
    </p:spTree>
    <p:extLst>
      <p:ext uri="{BB962C8B-B14F-4D97-AF65-F5344CB8AC3E}">
        <p14:creationId xmlns:p14="http://schemas.microsoft.com/office/powerpoint/2010/main" val="2418969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AAF1A0-E61C-4C47-8E72-665071254BD0}" type="datetimeFigureOut">
              <a:rPr lang="en-US" smtClean="0">
                <a:solidFill>
                  <a:prstClr val="black">
                    <a:tint val="75000"/>
                  </a:prstClr>
                </a:solidFill>
              </a:rPr>
              <a:pPr/>
              <a:t>6/5/2015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0CA2B-83D7-DC40-AB7F-BE8A88E437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5663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AAF1A0-E61C-4C47-8E72-665071254BD0}" type="datetimeFigureOut">
              <a:rPr lang="en-US" smtClean="0">
                <a:solidFill>
                  <a:prstClr val="black">
                    <a:tint val="75000"/>
                  </a:prstClr>
                </a:solidFill>
              </a:rPr>
              <a:pPr/>
              <a:t>6/5/2015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0CA2B-83D7-DC40-AB7F-BE8A88E437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292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AAF1A0-E61C-4C47-8E72-665071254BD0}" type="datetimeFigureOut">
              <a:rPr lang="en-US" smtClean="0">
                <a:solidFill>
                  <a:prstClr val="black">
                    <a:tint val="75000"/>
                  </a:prstClr>
                </a:solidFill>
              </a:rPr>
              <a:pPr/>
              <a:t>6/5/2015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0CA2B-83D7-DC40-AB7F-BE8A88E437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411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AAF1A0-E61C-4C47-8E72-665071254BD0}" type="datetimeFigureOut">
              <a:rPr lang="en-US" smtClean="0">
                <a:solidFill>
                  <a:prstClr val="black">
                    <a:tint val="75000"/>
                  </a:prstClr>
                </a:solidFill>
              </a:rPr>
              <a:pPr/>
              <a:t>6/5/2015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0CA2B-83D7-DC40-AB7F-BE8A88E437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774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ING SLIDE">
    <p:spTree>
      <p:nvGrpSpPr>
        <p:cNvPr id="1" name=""/>
        <p:cNvGrpSpPr/>
        <p:nvPr/>
      </p:nvGrpSpPr>
      <p:grpSpPr>
        <a:xfrm>
          <a:off x="0" y="0"/>
          <a:ext cx="0" cy="0"/>
          <a:chOff x="0" y="0"/>
          <a:chExt cx="0" cy="0"/>
        </a:xfrm>
      </p:grpSpPr>
      <p:pic>
        <p:nvPicPr>
          <p:cNvPr id="15" name="Picture 14" descr="Titl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9135879" cy="5143500"/>
          </a:xfrm>
          <a:prstGeom prst="rect">
            <a:avLst/>
          </a:prstGeom>
        </p:spPr>
      </p:pic>
      <p:pic>
        <p:nvPicPr>
          <p:cNvPr id="126" name="Picture 125"/>
          <p:cNvPicPr>
            <a:picLocks noChangeAspect="1"/>
          </p:cNvPicPr>
          <p:nvPr userDrawn="1"/>
        </p:nvPicPr>
        <p:blipFill rotWithShape="1">
          <a:blip r:embed="rId3">
            <a:alphaModFix amt="70000"/>
            <a:extLst>
              <a:ext uri="{28A0092B-C50C-407E-A947-70E740481C1C}">
                <a14:useLocalDpi xmlns:a14="http://schemas.microsoft.com/office/drawing/2010/main" val="0"/>
              </a:ext>
            </a:extLst>
          </a:blip>
          <a:srcRect l="18235" t="26390"/>
          <a:stretch/>
        </p:blipFill>
        <p:spPr>
          <a:xfrm>
            <a:off x="0" y="1981200"/>
            <a:ext cx="7247858" cy="1273972"/>
          </a:xfrm>
          <a:prstGeom prst="rect">
            <a:avLst/>
          </a:prstGeom>
        </p:spPr>
      </p:pic>
      <p:pic>
        <p:nvPicPr>
          <p:cNvPr id="18" name="Picture 17"/>
          <p:cNvPicPr>
            <a:picLocks noChangeAspect="1"/>
          </p:cNvPicPr>
          <p:nvPr userDrawn="1"/>
        </p:nvPicPr>
        <p:blipFill rotWithShape="1">
          <a:blip r:embed="rId3">
            <a:alphaModFix amt="70000"/>
            <a:extLst>
              <a:ext uri="{28A0092B-C50C-407E-A947-70E740481C1C}">
                <a14:useLocalDpi xmlns:a14="http://schemas.microsoft.com/office/drawing/2010/main" val="0"/>
              </a:ext>
            </a:extLst>
          </a:blip>
          <a:srcRect l="18235" t="26390"/>
          <a:stretch/>
        </p:blipFill>
        <p:spPr>
          <a:xfrm>
            <a:off x="0" y="1981197"/>
            <a:ext cx="7247858" cy="1273972"/>
          </a:xfrm>
          <a:prstGeom prst="rect">
            <a:avLst/>
          </a:prstGeom>
        </p:spPr>
      </p:pic>
      <p:pic>
        <p:nvPicPr>
          <p:cNvPr id="19" name="Picture 18"/>
          <p:cNvPicPr>
            <a:picLocks noChangeAspect="1"/>
          </p:cNvPicPr>
          <p:nvPr userDrawn="1"/>
        </p:nvPicPr>
        <p:blipFill rotWithShape="1">
          <a:blip r:embed="rId4">
            <a:extLst>
              <a:ext uri="{28A0092B-C50C-407E-A947-70E740481C1C}">
                <a14:useLocalDpi xmlns:a14="http://schemas.microsoft.com/office/drawing/2010/main" val="0"/>
              </a:ext>
            </a:extLst>
          </a:blip>
          <a:srcRect b="36520"/>
          <a:stretch/>
        </p:blipFill>
        <p:spPr bwMode="ltGray">
          <a:xfrm>
            <a:off x="-401" y="3"/>
            <a:ext cx="9144000" cy="3267979"/>
          </a:xfrm>
          <a:prstGeom prst="rect">
            <a:avLst/>
          </a:prstGeom>
        </p:spPr>
      </p:pic>
      <p:grpSp>
        <p:nvGrpSpPr>
          <p:cNvPr id="40" name="Group 39"/>
          <p:cNvGrpSpPr/>
          <p:nvPr userDrawn="1"/>
        </p:nvGrpSpPr>
        <p:grpSpPr>
          <a:xfrm>
            <a:off x="546724" y="4408607"/>
            <a:ext cx="7926169" cy="552615"/>
            <a:chOff x="680935" y="4487763"/>
            <a:chExt cx="6511907" cy="454012"/>
          </a:xfrm>
        </p:grpSpPr>
        <p:grpSp>
          <p:nvGrpSpPr>
            <p:cNvPr id="41" name="Group 40"/>
            <p:cNvGrpSpPr/>
            <p:nvPr/>
          </p:nvGrpSpPr>
          <p:grpSpPr>
            <a:xfrm>
              <a:off x="680935" y="4487763"/>
              <a:ext cx="6511907" cy="445586"/>
              <a:chOff x="575380" y="4170359"/>
              <a:chExt cx="10146804" cy="694310"/>
            </a:xfrm>
          </p:grpSpPr>
          <p:pic>
            <p:nvPicPr>
              <p:cNvPr id="43" name="Picture 42"/>
              <p:cNvPicPr>
                <a:picLocks noChangeAspect="1"/>
              </p:cNvPicPr>
              <p:nvPr/>
            </p:nvPicPr>
            <p:blipFill rotWithShape="1">
              <a:blip r:embed="rId5">
                <a:extLst>
                  <a:ext uri="{28A0092B-C50C-407E-A947-70E740481C1C}">
                    <a14:useLocalDpi xmlns:a14="http://schemas.microsoft.com/office/drawing/2010/main" val="0"/>
                  </a:ext>
                </a:extLst>
              </a:blip>
              <a:srcRect b="16959"/>
              <a:stretch/>
            </p:blipFill>
            <p:spPr>
              <a:xfrm>
                <a:off x="575380" y="4423609"/>
                <a:ext cx="1103408" cy="329176"/>
              </a:xfrm>
              <a:prstGeom prst="rect">
                <a:avLst/>
              </a:prstGeom>
            </p:spPr>
          </p:pic>
          <p:pic>
            <p:nvPicPr>
              <p:cNvPr id="44" name="Picture 43"/>
              <p:cNvPicPr>
                <a:picLocks noChangeAspect="1"/>
              </p:cNvPicPr>
              <p:nvPr/>
            </p:nvPicPr>
            <p:blipFill rotWithShape="1">
              <a:blip r:embed="rId6">
                <a:extLst>
                  <a:ext uri="{28A0092B-C50C-407E-A947-70E740481C1C}">
                    <a14:useLocalDpi xmlns:a14="http://schemas.microsoft.com/office/drawing/2010/main" val="0"/>
                  </a:ext>
                </a:extLst>
              </a:blip>
              <a:srcRect b="11365"/>
              <a:stretch/>
            </p:blipFill>
            <p:spPr>
              <a:xfrm>
                <a:off x="10318291" y="4170359"/>
                <a:ext cx="403893" cy="626363"/>
              </a:xfrm>
              <a:prstGeom prst="rect">
                <a:avLst/>
              </a:prstGeom>
            </p:spPr>
          </p:pic>
          <p:pic>
            <p:nvPicPr>
              <p:cNvPr id="45" name="Picture 44"/>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254906" y="4389581"/>
                <a:ext cx="1354699" cy="474312"/>
              </a:xfrm>
              <a:prstGeom prst="rect">
                <a:avLst/>
              </a:prstGeom>
            </p:spPr>
          </p:pic>
          <p:pic>
            <p:nvPicPr>
              <p:cNvPr id="46" name="Picture 45"/>
              <p:cNvPicPr>
                <a:picLocks noChangeAspect="1"/>
              </p:cNvPicPr>
              <p:nvPr/>
            </p:nvPicPr>
            <p:blipFill rotWithShape="1">
              <a:blip r:embed="rId8">
                <a:extLst>
                  <a:ext uri="{28A0092B-C50C-407E-A947-70E740481C1C}">
                    <a14:useLocalDpi xmlns:a14="http://schemas.microsoft.com/office/drawing/2010/main" val="0"/>
                  </a:ext>
                </a:extLst>
              </a:blip>
              <a:srcRect b="21438"/>
              <a:stretch/>
            </p:blipFill>
            <p:spPr>
              <a:xfrm>
                <a:off x="7176226" y="4331771"/>
                <a:ext cx="1201148" cy="394299"/>
              </a:xfrm>
              <a:prstGeom prst="rect">
                <a:avLst/>
              </a:prstGeom>
            </p:spPr>
          </p:pic>
          <p:pic>
            <p:nvPicPr>
              <p:cNvPr id="47" name="Picture 46"/>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t="1" b="14549"/>
              <a:stretch/>
            </p:blipFill>
            <p:spPr>
              <a:xfrm>
                <a:off x="6046173" y="4278757"/>
                <a:ext cx="739044" cy="585912"/>
              </a:xfrm>
              <a:prstGeom prst="rect">
                <a:avLst/>
              </a:prstGeom>
            </p:spPr>
          </p:pic>
          <p:pic>
            <p:nvPicPr>
              <p:cNvPr id="48" name="Picture 47"/>
              <p:cNvPicPr>
                <a:picLocks noChangeAspect="1"/>
              </p:cNvPicPr>
              <p:nvPr/>
            </p:nvPicPr>
            <p:blipFill rotWithShape="1">
              <a:blip r:embed="rId11">
                <a:extLst>
                  <a:ext uri="{28A0092B-C50C-407E-A947-70E740481C1C}">
                    <a14:useLocalDpi xmlns:a14="http://schemas.microsoft.com/office/drawing/2010/main" val="0"/>
                  </a:ext>
                </a:extLst>
              </a:blip>
              <a:srcRect b="33619"/>
              <a:stretch/>
            </p:blipFill>
            <p:spPr>
              <a:xfrm>
                <a:off x="2046539" y="4525127"/>
                <a:ext cx="1948289" cy="224048"/>
              </a:xfrm>
              <a:prstGeom prst="rect">
                <a:avLst/>
              </a:prstGeom>
            </p:spPr>
          </p:pic>
          <p:pic>
            <p:nvPicPr>
              <p:cNvPr id="49" name="Picture 48"/>
              <p:cNvPicPr>
                <a:picLocks noChangeAspect="1"/>
              </p:cNvPicPr>
              <p:nvPr/>
            </p:nvPicPr>
            <p:blipFill rotWithShape="1">
              <a:blip r:embed="rId12">
                <a:extLst>
                  <a:ext uri="{28A0092B-C50C-407E-A947-70E740481C1C}">
                    <a14:useLocalDpi xmlns:a14="http://schemas.microsoft.com/office/drawing/2010/main" val="0"/>
                  </a:ext>
                </a:extLst>
              </a:blip>
              <a:srcRect t="-2" b="25224"/>
              <a:stretch/>
            </p:blipFill>
            <p:spPr>
              <a:xfrm>
                <a:off x="8819756" y="4385549"/>
                <a:ext cx="1039685" cy="340522"/>
              </a:xfrm>
              <a:prstGeom prst="rect">
                <a:avLst/>
              </a:prstGeom>
            </p:spPr>
          </p:pic>
        </p:grpSp>
        <p:sp>
          <p:nvSpPr>
            <p:cNvPr id="42" name="Rectangle 41"/>
            <p:cNvSpPr/>
            <p:nvPr/>
          </p:nvSpPr>
          <p:spPr bwMode="gray">
            <a:xfrm>
              <a:off x="3246150" y="4850335"/>
              <a:ext cx="548640"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21530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3"/>
          <p:cNvPicPr>
            <a:picLocks noChangeAspect="1"/>
          </p:cNvPicPr>
          <p:nvPr userDrawn="1"/>
        </p:nvPicPr>
        <p:blipFill>
          <a:blip r:embed="rId2"/>
          <a:srcRect b="41299"/>
          <a:stretch>
            <a:fillRect/>
          </a:stretch>
        </p:blipFill>
        <p:spPr bwMode="hidden">
          <a:xfrm>
            <a:off x="0" y="0"/>
            <a:ext cx="9144000" cy="3019425"/>
          </a:xfrm>
          <a:prstGeom prst="rect">
            <a:avLst/>
          </a:prstGeom>
          <a:noFill/>
          <a:ln w="9525">
            <a:noFill/>
            <a:miter lim="800000"/>
            <a:headEnd/>
            <a:tailEnd/>
          </a:ln>
        </p:spPr>
      </p:pic>
      <p:grpSp>
        <p:nvGrpSpPr>
          <p:cNvPr id="7" name="Group 27"/>
          <p:cNvGrpSpPr>
            <a:grpSpLocks/>
          </p:cNvGrpSpPr>
          <p:nvPr userDrawn="1"/>
        </p:nvGrpSpPr>
        <p:grpSpPr bwMode="auto">
          <a:xfrm>
            <a:off x="555626" y="4600575"/>
            <a:ext cx="6511925" cy="340519"/>
            <a:chOff x="680936" y="4487759"/>
            <a:chExt cx="6511799" cy="454016"/>
          </a:xfrm>
        </p:grpSpPr>
        <p:grpSp>
          <p:nvGrpSpPr>
            <p:cNvPr id="8" name="Group 28"/>
            <p:cNvGrpSpPr>
              <a:grpSpLocks/>
            </p:cNvGrpSpPr>
            <p:nvPr userDrawn="1"/>
          </p:nvGrpSpPr>
          <p:grpSpPr bwMode="auto">
            <a:xfrm>
              <a:off x="680936" y="4487762"/>
              <a:ext cx="6511801" cy="445089"/>
              <a:chOff x="575380" y="4170359"/>
              <a:chExt cx="10146629" cy="693534"/>
            </a:xfrm>
          </p:grpSpPr>
          <p:pic>
            <p:nvPicPr>
              <p:cNvPr id="10" name="Picture 7"/>
              <p:cNvPicPr>
                <a:picLocks noChangeAspect="1"/>
              </p:cNvPicPr>
              <p:nvPr/>
            </p:nvPicPr>
            <p:blipFill>
              <a:blip r:embed="rId3"/>
              <a:srcRect/>
              <a:stretch>
                <a:fillRect/>
              </a:stretch>
            </p:blipFill>
            <p:spPr bwMode="auto">
              <a:xfrm>
                <a:off x="575380" y="4423609"/>
                <a:ext cx="1103408" cy="329176"/>
              </a:xfrm>
              <a:prstGeom prst="rect">
                <a:avLst/>
              </a:prstGeom>
              <a:noFill/>
              <a:ln w="9525">
                <a:noFill/>
                <a:miter lim="800000"/>
                <a:headEnd/>
                <a:tailEnd/>
              </a:ln>
            </p:spPr>
          </p:pic>
          <p:pic>
            <p:nvPicPr>
              <p:cNvPr id="11" name="Picture 8"/>
              <p:cNvPicPr>
                <a:picLocks noChangeAspect="1"/>
              </p:cNvPicPr>
              <p:nvPr/>
            </p:nvPicPr>
            <p:blipFill>
              <a:blip r:embed="rId4"/>
              <a:srcRect/>
              <a:stretch>
                <a:fillRect/>
              </a:stretch>
            </p:blipFill>
            <p:spPr bwMode="auto">
              <a:xfrm>
                <a:off x="10318115" y="4170359"/>
                <a:ext cx="403894" cy="626362"/>
              </a:xfrm>
              <a:prstGeom prst="rect">
                <a:avLst/>
              </a:prstGeom>
              <a:noFill/>
              <a:ln w="9525">
                <a:noFill/>
                <a:miter lim="800000"/>
                <a:headEnd/>
                <a:tailEnd/>
              </a:ln>
            </p:spPr>
          </p:pic>
          <p:pic>
            <p:nvPicPr>
              <p:cNvPr id="12" name="Picture 10"/>
              <p:cNvPicPr>
                <a:picLocks noChangeAspect="1"/>
              </p:cNvPicPr>
              <p:nvPr/>
            </p:nvPicPr>
            <p:blipFill>
              <a:blip r:embed="rId5"/>
              <a:srcRect/>
              <a:stretch>
                <a:fillRect/>
              </a:stretch>
            </p:blipFill>
            <p:spPr bwMode="auto">
              <a:xfrm>
                <a:off x="4300219" y="4389581"/>
                <a:ext cx="1354699" cy="474312"/>
              </a:xfrm>
              <a:prstGeom prst="rect">
                <a:avLst/>
              </a:prstGeom>
              <a:noFill/>
              <a:ln w="9525">
                <a:noFill/>
                <a:miter lim="800000"/>
                <a:headEnd/>
                <a:tailEnd/>
              </a:ln>
            </p:spPr>
          </p:pic>
          <p:pic>
            <p:nvPicPr>
              <p:cNvPr id="13" name="Picture 11"/>
              <p:cNvPicPr>
                <a:picLocks noChangeAspect="1"/>
              </p:cNvPicPr>
              <p:nvPr/>
            </p:nvPicPr>
            <p:blipFill>
              <a:blip r:embed="rId6"/>
              <a:srcRect/>
              <a:stretch>
                <a:fillRect/>
              </a:stretch>
            </p:blipFill>
            <p:spPr bwMode="auto">
              <a:xfrm>
                <a:off x="7236813" y="4331771"/>
                <a:ext cx="1201147" cy="394300"/>
              </a:xfrm>
              <a:prstGeom prst="rect">
                <a:avLst/>
              </a:prstGeom>
              <a:noFill/>
              <a:ln w="9525">
                <a:noFill/>
                <a:miter lim="800000"/>
                <a:headEnd/>
                <a:tailEnd/>
              </a:ln>
            </p:spPr>
          </p:pic>
          <p:pic>
            <p:nvPicPr>
              <p:cNvPr id="14" name="Picture 12"/>
              <p:cNvPicPr>
                <a:picLocks noChangeAspect="1"/>
              </p:cNvPicPr>
              <p:nvPr/>
            </p:nvPicPr>
            <p:blipFill>
              <a:blip r:embed="rId7"/>
              <a:srcRect/>
              <a:stretch>
                <a:fillRect/>
              </a:stretch>
            </p:blipFill>
            <p:spPr bwMode="auto">
              <a:xfrm>
                <a:off x="6100890" y="4271815"/>
                <a:ext cx="739044" cy="585911"/>
              </a:xfrm>
              <a:prstGeom prst="rect">
                <a:avLst/>
              </a:prstGeom>
              <a:noFill/>
              <a:ln w="9525">
                <a:noFill/>
                <a:miter lim="800000"/>
                <a:headEnd/>
                <a:tailEnd/>
              </a:ln>
            </p:spPr>
          </p:pic>
          <p:pic>
            <p:nvPicPr>
              <p:cNvPr id="15" name="Picture 13"/>
              <p:cNvPicPr>
                <a:picLocks noChangeAspect="1"/>
              </p:cNvPicPr>
              <p:nvPr/>
            </p:nvPicPr>
            <p:blipFill>
              <a:blip r:embed="rId8"/>
              <a:srcRect/>
              <a:stretch>
                <a:fillRect/>
              </a:stretch>
            </p:blipFill>
            <p:spPr bwMode="auto">
              <a:xfrm>
                <a:off x="2052701" y="4525127"/>
                <a:ext cx="1948289" cy="224048"/>
              </a:xfrm>
              <a:prstGeom prst="rect">
                <a:avLst/>
              </a:prstGeom>
              <a:noFill/>
              <a:ln w="9525">
                <a:noFill/>
                <a:miter lim="800000"/>
                <a:headEnd/>
                <a:tailEnd/>
              </a:ln>
            </p:spPr>
          </p:pic>
          <p:pic>
            <p:nvPicPr>
              <p:cNvPr id="16" name="Picture 14"/>
              <p:cNvPicPr>
                <a:picLocks noChangeAspect="1"/>
              </p:cNvPicPr>
              <p:nvPr/>
            </p:nvPicPr>
            <p:blipFill>
              <a:blip r:embed="rId9"/>
              <a:srcRect t="-2"/>
              <a:stretch>
                <a:fillRect/>
              </a:stretch>
            </p:blipFill>
            <p:spPr bwMode="auto">
              <a:xfrm>
                <a:off x="8864132" y="4385547"/>
                <a:ext cx="1039685" cy="340523"/>
              </a:xfrm>
              <a:prstGeom prst="rect">
                <a:avLst/>
              </a:prstGeom>
              <a:noFill/>
              <a:ln w="9525">
                <a:noFill/>
                <a:miter lim="800000"/>
                <a:headEnd/>
                <a:tailEnd/>
              </a:ln>
            </p:spPr>
          </p:pic>
        </p:grpSp>
        <p:sp>
          <p:nvSpPr>
            <p:cNvPr id="9" name="Rectangle 8"/>
            <p:cNvSpPr/>
            <p:nvPr userDrawn="1"/>
          </p:nvSpPr>
          <p:spPr bwMode="gray">
            <a:xfrm>
              <a:off x="3297085" y="4849702"/>
              <a:ext cx="549264" cy="920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pic>
        <p:nvPicPr>
          <p:cNvPr id="17" name="Picture 15"/>
          <p:cNvPicPr>
            <a:picLocks noChangeAspect="1"/>
          </p:cNvPicPr>
          <p:nvPr userDrawn="1"/>
        </p:nvPicPr>
        <p:blipFill>
          <a:blip r:embed="rId10"/>
          <a:srcRect/>
          <a:stretch>
            <a:fillRect/>
          </a:stretch>
        </p:blipFill>
        <p:spPr bwMode="auto">
          <a:xfrm>
            <a:off x="555626" y="0"/>
            <a:ext cx="2879725" cy="788194"/>
          </a:xfrm>
          <a:prstGeom prst="rect">
            <a:avLst/>
          </a:prstGeom>
          <a:noFill/>
          <a:ln w="9525">
            <a:noFill/>
            <a:miter lim="800000"/>
            <a:headEnd/>
            <a:tailEnd/>
          </a:ln>
        </p:spPr>
      </p:pic>
      <p:sp>
        <p:nvSpPr>
          <p:cNvPr id="239" name="Content Placeholder 126"/>
          <p:cNvSpPr>
            <a:spLocks noGrp="1"/>
          </p:cNvSpPr>
          <p:nvPr>
            <p:ph sz="quarter" idx="12"/>
          </p:nvPr>
        </p:nvSpPr>
        <p:spPr>
          <a:xfrm>
            <a:off x="520530" y="3311765"/>
            <a:ext cx="3746500" cy="304800"/>
          </a:xfrm>
          <a:prstGeom prst="rect">
            <a:avLst/>
          </a:prstGeom>
        </p:spPr>
        <p:txBody>
          <a:bodyPr anchor="t">
            <a:normAutofit/>
          </a:bodyPr>
          <a:lstStyle>
            <a:lvl1pPr marL="0" indent="0" algn="l">
              <a:buNone/>
              <a:defRPr sz="1200" b="1" spc="0">
                <a:solidFill>
                  <a:schemeClr val="tx2">
                    <a:lumMod val="50000"/>
                  </a:schemeClr>
                </a:solidFill>
                <a:latin typeface="Arial Black"/>
                <a:cs typeface="Arial Black"/>
              </a:defRPr>
            </a:lvl1pPr>
          </a:lstStyle>
          <a:p>
            <a:pPr lvl="0"/>
            <a:r>
              <a:rPr lang="en-US" smtClean="0"/>
              <a:t>Click to edit Master text styles</a:t>
            </a:r>
          </a:p>
        </p:txBody>
      </p:sp>
      <p:sp>
        <p:nvSpPr>
          <p:cNvPr id="240" name="Content Placeholder 126"/>
          <p:cNvSpPr>
            <a:spLocks noGrp="1"/>
          </p:cNvSpPr>
          <p:nvPr>
            <p:ph sz="quarter" idx="13"/>
          </p:nvPr>
        </p:nvSpPr>
        <p:spPr>
          <a:xfrm>
            <a:off x="520530" y="3527807"/>
            <a:ext cx="3746500" cy="304800"/>
          </a:xfrm>
          <a:prstGeom prst="rect">
            <a:avLst/>
          </a:prstGeom>
        </p:spPr>
        <p:txBody>
          <a:bodyPr>
            <a:normAutofit/>
          </a:bodyPr>
          <a:lstStyle>
            <a:lvl1pPr marL="0" indent="0" algn="l">
              <a:buNone/>
              <a:defRPr sz="1000" b="1" kern="800" spc="0">
                <a:solidFill>
                  <a:schemeClr val="tx2">
                    <a:lumMod val="50000"/>
                  </a:schemeClr>
                </a:solidFill>
                <a:latin typeface="Arial"/>
                <a:cs typeface="Arial"/>
              </a:defRPr>
            </a:lvl1pPr>
          </a:lstStyle>
          <a:p>
            <a:pPr lvl="0"/>
            <a:r>
              <a:rPr lang="en-US" smtClean="0"/>
              <a:t>Click to edit Master text styles</a:t>
            </a:r>
          </a:p>
        </p:txBody>
      </p:sp>
      <p:sp>
        <p:nvSpPr>
          <p:cNvPr id="241" name="Content Placeholder 126"/>
          <p:cNvSpPr>
            <a:spLocks noGrp="1"/>
          </p:cNvSpPr>
          <p:nvPr>
            <p:ph sz="quarter" idx="14"/>
          </p:nvPr>
        </p:nvSpPr>
        <p:spPr>
          <a:xfrm>
            <a:off x="520530" y="3922857"/>
            <a:ext cx="3746500" cy="304800"/>
          </a:xfrm>
          <a:prstGeom prst="rect">
            <a:avLst/>
          </a:prstGeom>
        </p:spPr>
        <p:txBody>
          <a:bodyPr>
            <a:normAutofit/>
          </a:bodyPr>
          <a:lstStyle>
            <a:lvl1pPr marL="0" indent="0" algn="l">
              <a:buNone/>
              <a:defRPr sz="1000" b="0" kern="800" spc="0" baseline="0">
                <a:solidFill>
                  <a:schemeClr val="tx2">
                    <a:lumMod val="50000"/>
                  </a:schemeClr>
                </a:solidFill>
                <a:latin typeface="Arial"/>
                <a:cs typeface="Arial"/>
              </a:defRPr>
            </a:lvl1pPr>
          </a:lstStyle>
          <a:p>
            <a:pPr lvl="0"/>
            <a:r>
              <a:rPr lang="en-US" smtClean="0"/>
              <a:t>Click to edit Master text styles</a:t>
            </a:r>
          </a:p>
        </p:txBody>
      </p:sp>
      <p:sp>
        <p:nvSpPr>
          <p:cNvPr id="128" name="Title 20"/>
          <p:cNvSpPr>
            <a:spLocks noGrp="1"/>
          </p:cNvSpPr>
          <p:nvPr>
            <p:ph type="title"/>
          </p:nvPr>
        </p:nvSpPr>
        <p:spPr>
          <a:xfrm>
            <a:off x="495300" y="1433942"/>
            <a:ext cx="8648700" cy="1376673"/>
          </a:xfrm>
          <a:ln>
            <a:noFill/>
          </a:ln>
        </p:spPr>
        <p:txBody>
          <a:bodyPr wrap="none" rtlCol="0" anchor="t">
            <a:noAutofit/>
          </a:bodyPr>
          <a:lstStyle>
            <a:lvl1pPr algn="l" defTabSz="457200" rtl="0" eaLnBrk="1" latinLnBrk="0" hangingPunct="1">
              <a:lnSpc>
                <a:spcPct val="90000"/>
              </a:lnSpc>
              <a:spcBef>
                <a:spcPct val="0"/>
              </a:spcBef>
              <a:buNone/>
              <a:defRPr lang="en-US" sz="5400" b="1" kern="1200" spc="0" baseline="0" dirty="0">
                <a:solidFill>
                  <a:srgbClr val="FFFFFF"/>
                </a:solidFill>
                <a:latin typeface="Arial"/>
                <a:ea typeface="+mj-ea"/>
                <a:cs typeface="Arial"/>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2573414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Breaker Slide">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srcRect b="41299"/>
          <a:stretch>
            <a:fillRect/>
          </a:stretch>
        </p:blipFill>
        <p:spPr bwMode="hidden">
          <a:xfrm>
            <a:off x="0" y="0"/>
            <a:ext cx="9144000" cy="3019425"/>
          </a:xfrm>
          <a:prstGeom prst="rect">
            <a:avLst/>
          </a:prstGeom>
          <a:noFill/>
          <a:ln w="9525">
            <a:noFill/>
            <a:miter lim="800000"/>
            <a:headEnd/>
            <a:tailEnd/>
          </a:ln>
        </p:spPr>
      </p:pic>
      <p:pic>
        <p:nvPicPr>
          <p:cNvPr id="4" name="Picture 4"/>
          <p:cNvPicPr>
            <a:picLocks noChangeAspect="1"/>
          </p:cNvPicPr>
          <p:nvPr userDrawn="1"/>
        </p:nvPicPr>
        <p:blipFill>
          <a:blip r:embed="rId3"/>
          <a:srcRect/>
          <a:stretch>
            <a:fillRect/>
          </a:stretch>
        </p:blipFill>
        <p:spPr bwMode="auto">
          <a:xfrm>
            <a:off x="555626" y="0"/>
            <a:ext cx="2879725" cy="788194"/>
          </a:xfrm>
          <a:prstGeom prst="rect">
            <a:avLst/>
          </a:prstGeom>
          <a:noFill/>
          <a:ln w="9525">
            <a:noFill/>
            <a:miter lim="800000"/>
            <a:headEnd/>
            <a:tailEnd/>
          </a:ln>
        </p:spPr>
      </p:pic>
      <p:grpSp>
        <p:nvGrpSpPr>
          <p:cNvPr id="5" name="Group 38"/>
          <p:cNvGrpSpPr>
            <a:grpSpLocks/>
          </p:cNvGrpSpPr>
          <p:nvPr userDrawn="1"/>
        </p:nvGrpSpPr>
        <p:grpSpPr bwMode="auto">
          <a:xfrm>
            <a:off x="546100" y="4543425"/>
            <a:ext cx="7926388" cy="414338"/>
            <a:chOff x="680935" y="4487763"/>
            <a:chExt cx="6511907" cy="454012"/>
          </a:xfrm>
        </p:grpSpPr>
        <p:grpSp>
          <p:nvGrpSpPr>
            <p:cNvPr id="6" name="Group 39"/>
            <p:cNvGrpSpPr>
              <a:grpSpLocks/>
            </p:cNvGrpSpPr>
            <p:nvPr/>
          </p:nvGrpSpPr>
          <p:grpSpPr bwMode="auto">
            <a:xfrm>
              <a:off x="680935" y="4487763"/>
              <a:ext cx="6511904" cy="445586"/>
              <a:chOff x="575380" y="4170359"/>
              <a:chExt cx="10146804" cy="694310"/>
            </a:xfrm>
          </p:grpSpPr>
          <p:pic>
            <p:nvPicPr>
              <p:cNvPr id="8" name="Picture 8"/>
              <p:cNvPicPr>
                <a:picLocks noChangeAspect="1"/>
              </p:cNvPicPr>
              <p:nvPr/>
            </p:nvPicPr>
            <p:blipFill>
              <a:blip r:embed="rId4"/>
              <a:srcRect/>
              <a:stretch>
                <a:fillRect/>
              </a:stretch>
            </p:blipFill>
            <p:spPr bwMode="auto">
              <a:xfrm>
                <a:off x="575380" y="4423609"/>
                <a:ext cx="1103408" cy="329176"/>
              </a:xfrm>
              <a:prstGeom prst="rect">
                <a:avLst/>
              </a:prstGeom>
              <a:noFill/>
              <a:ln w="9525">
                <a:noFill/>
                <a:miter lim="800000"/>
                <a:headEnd/>
                <a:tailEnd/>
              </a:ln>
            </p:spPr>
          </p:pic>
          <p:pic>
            <p:nvPicPr>
              <p:cNvPr id="9" name="Picture 10"/>
              <p:cNvPicPr>
                <a:picLocks noChangeAspect="1"/>
              </p:cNvPicPr>
              <p:nvPr/>
            </p:nvPicPr>
            <p:blipFill>
              <a:blip r:embed="rId5"/>
              <a:srcRect/>
              <a:stretch>
                <a:fillRect/>
              </a:stretch>
            </p:blipFill>
            <p:spPr bwMode="auto">
              <a:xfrm>
                <a:off x="10318291" y="4170359"/>
                <a:ext cx="403893" cy="626363"/>
              </a:xfrm>
              <a:prstGeom prst="rect">
                <a:avLst/>
              </a:prstGeom>
              <a:noFill/>
              <a:ln w="9525">
                <a:noFill/>
                <a:miter lim="800000"/>
                <a:headEnd/>
                <a:tailEnd/>
              </a:ln>
            </p:spPr>
          </p:pic>
          <p:pic>
            <p:nvPicPr>
              <p:cNvPr id="10" name="Picture 11"/>
              <p:cNvPicPr>
                <a:picLocks noChangeAspect="1"/>
              </p:cNvPicPr>
              <p:nvPr/>
            </p:nvPicPr>
            <p:blipFill>
              <a:blip r:embed="rId6"/>
              <a:srcRect/>
              <a:stretch>
                <a:fillRect/>
              </a:stretch>
            </p:blipFill>
            <p:spPr bwMode="auto">
              <a:xfrm>
                <a:off x="4254906" y="4389581"/>
                <a:ext cx="1354699" cy="474312"/>
              </a:xfrm>
              <a:prstGeom prst="rect">
                <a:avLst/>
              </a:prstGeom>
              <a:noFill/>
              <a:ln w="9525">
                <a:noFill/>
                <a:miter lim="800000"/>
                <a:headEnd/>
                <a:tailEnd/>
              </a:ln>
            </p:spPr>
          </p:pic>
          <p:pic>
            <p:nvPicPr>
              <p:cNvPr id="11" name="Picture 12"/>
              <p:cNvPicPr>
                <a:picLocks noChangeAspect="1"/>
              </p:cNvPicPr>
              <p:nvPr/>
            </p:nvPicPr>
            <p:blipFill>
              <a:blip r:embed="rId7"/>
              <a:srcRect/>
              <a:stretch>
                <a:fillRect/>
              </a:stretch>
            </p:blipFill>
            <p:spPr bwMode="auto">
              <a:xfrm>
                <a:off x="7176226" y="4331771"/>
                <a:ext cx="1201148" cy="394299"/>
              </a:xfrm>
              <a:prstGeom prst="rect">
                <a:avLst/>
              </a:prstGeom>
              <a:noFill/>
              <a:ln w="9525">
                <a:noFill/>
                <a:miter lim="800000"/>
                <a:headEnd/>
                <a:tailEnd/>
              </a:ln>
            </p:spPr>
          </p:pic>
          <p:pic>
            <p:nvPicPr>
              <p:cNvPr id="12" name="Picture 13"/>
              <p:cNvPicPr>
                <a:picLocks noChangeAspect="1"/>
              </p:cNvPicPr>
              <p:nvPr/>
            </p:nvPicPr>
            <p:blipFill>
              <a:blip r:embed="rId8"/>
              <a:srcRect/>
              <a:stretch>
                <a:fillRect/>
              </a:stretch>
            </p:blipFill>
            <p:spPr bwMode="auto">
              <a:xfrm>
                <a:off x="6046173" y="4278757"/>
                <a:ext cx="739044" cy="585912"/>
              </a:xfrm>
              <a:prstGeom prst="rect">
                <a:avLst/>
              </a:prstGeom>
              <a:noFill/>
              <a:ln w="9525">
                <a:noFill/>
                <a:miter lim="800000"/>
                <a:headEnd/>
                <a:tailEnd/>
              </a:ln>
            </p:spPr>
          </p:pic>
          <p:pic>
            <p:nvPicPr>
              <p:cNvPr id="13" name="Picture 14"/>
              <p:cNvPicPr>
                <a:picLocks noChangeAspect="1"/>
              </p:cNvPicPr>
              <p:nvPr/>
            </p:nvPicPr>
            <p:blipFill>
              <a:blip r:embed="rId9"/>
              <a:srcRect/>
              <a:stretch>
                <a:fillRect/>
              </a:stretch>
            </p:blipFill>
            <p:spPr bwMode="auto">
              <a:xfrm>
                <a:off x="2046539" y="4525127"/>
                <a:ext cx="1948289" cy="224048"/>
              </a:xfrm>
              <a:prstGeom prst="rect">
                <a:avLst/>
              </a:prstGeom>
              <a:noFill/>
              <a:ln w="9525">
                <a:noFill/>
                <a:miter lim="800000"/>
                <a:headEnd/>
                <a:tailEnd/>
              </a:ln>
            </p:spPr>
          </p:pic>
          <p:pic>
            <p:nvPicPr>
              <p:cNvPr id="14" name="Picture 15"/>
              <p:cNvPicPr>
                <a:picLocks noChangeAspect="1"/>
              </p:cNvPicPr>
              <p:nvPr/>
            </p:nvPicPr>
            <p:blipFill>
              <a:blip r:embed="rId10"/>
              <a:srcRect t="-3"/>
              <a:stretch>
                <a:fillRect/>
              </a:stretch>
            </p:blipFill>
            <p:spPr bwMode="auto">
              <a:xfrm>
                <a:off x="8819756" y="4385549"/>
                <a:ext cx="1039685" cy="340522"/>
              </a:xfrm>
              <a:prstGeom prst="rect">
                <a:avLst/>
              </a:prstGeom>
              <a:noFill/>
              <a:ln w="9525">
                <a:noFill/>
                <a:miter lim="800000"/>
                <a:headEnd/>
                <a:tailEnd/>
              </a:ln>
            </p:spPr>
          </p:pic>
        </p:grpSp>
        <p:sp>
          <p:nvSpPr>
            <p:cNvPr id="7" name="Rectangle 6"/>
            <p:cNvSpPr/>
            <p:nvPr/>
          </p:nvSpPr>
          <p:spPr bwMode="gray">
            <a:xfrm>
              <a:off x="3246311" y="4850451"/>
              <a:ext cx="549071" cy="913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sp>
        <p:nvSpPr>
          <p:cNvPr id="50" name="Title 20"/>
          <p:cNvSpPr>
            <a:spLocks noGrp="1"/>
          </p:cNvSpPr>
          <p:nvPr>
            <p:ph type="title"/>
          </p:nvPr>
        </p:nvSpPr>
        <p:spPr>
          <a:xfrm>
            <a:off x="495300" y="1433942"/>
            <a:ext cx="8648700" cy="1376673"/>
          </a:xfrm>
          <a:ln>
            <a:noFill/>
          </a:ln>
        </p:spPr>
        <p:txBody>
          <a:bodyPr wrap="none" rtlCol="0" anchor="t">
            <a:noAutofit/>
          </a:bodyPr>
          <a:lstStyle>
            <a:lvl1pPr algn="l" defTabSz="457200" rtl="0" eaLnBrk="1" latinLnBrk="0" hangingPunct="1">
              <a:lnSpc>
                <a:spcPct val="90000"/>
              </a:lnSpc>
              <a:spcBef>
                <a:spcPct val="0"/>
              </a:spcBef>
              <a:buNone/>
              <a:defRPr lang="en-US" sz="5400" b="1" kern="1200" spc="0" baseline="0" dirty="0">
                <a:solidFill>
                  <a:srgbClr val="FFFFFF"/>
                </a:solidFill>
                <a:latin typeface="Arial"/>
                <a:ea typeface="+mj-ea"/>
                <a:cs typeface="Arial"/>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2352649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Ending Slide">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2"/>
          <a:srcRect b="41299"/>
          <a:stretch>
            <a:fillRect/>
          </a:stretch>
        </p:blipFill>
        <p:spPr bwMode="hidden">
          <a:xfrm>
            <a:off x="0" y="0"/>
            <a:ext cx="9144000" cy="3019425"/>
          </a:xfrm>
          <a:prstGeom prst="rect">
            <a:avLst/>
          </a:prstGeom>
          <a:noFill/>
          <a:ln w="9525">
            <a:noFill/>
            <a:miter lim="800000"/>
            <a:headEnd/>
            <a:tailEnd/>
          </a:ln>
        </p:spPr>
      </p:pic>
      <p:grpSp>
        <p:nvGrpSpPr>
          <p:cNvPr id="3" name="Group 38"/>
          <p:cNvGrpSpPr>
            <a:grpSpLocks/>
          </p:cNvGrpSpPr>
          <p:nvPr userDrawn="1"/>
        </p:nvGrpSpPr>
        <p:grpSpPr bwMode="auto">
          <a:xfrm>
            <a:off x="546100" y="4543425"/>
            <a:ext cx="7926388" cy="414338"/>
            <a:chOff x="680935" y="4487763"/>
            <a:chExt cx="6511907" cy="454012"/>
          </a:xfrm>
        </p:grpSpPr>
        <p:grpSp>
          <p:nvGrpSpPr>
            <p:cNvPr id="4" name="Group 39"/>
            <p:cNvGrpSpPr>
              <a:grpSpLocks/>
            </p:cNvGrpSpPr>
            <p:nvPr/>
          </p:nvGrpSpPr>
          <p:grpSpPr bwMode="auto">
            <a:xfrm>
              <a:off x="680935" y="4487763"/>
              <a:ext cx="6511904" cy="445586"/>
              <a:chOff x="575380" y="4170359"/>
              <a:chExt cx="10146804" cy="694310"/>
            </a:xfrm>
          </p:grpSpPr>
          <p:pic>
            <p:nvPicPr>
              <p:cNvPr id="6" name="Picture 7"/>
              <p:cNvPicPr>
                <a:picLocks noChangeAspect="1"/>
              </p:cNvPicPr>
              <p:nvPr/>
            </p:nvPicPr>
            <p:blipFill>
              <a:blip r:embed="rId3"/>
              <a:srcRect/>
              <a:stretch>
                <a:fillRect/>
              </a:stretch>
            </p:blipFill>
            <p:spPr bwMode="auto">
              <a:xfrm>
                <a:off x="575380" y="4423609"/>
                <a:ext cx="1103408" cy="329176"/>
              </a:xfrm>
              <a:prstGeom prst="rect">
                <a:avLst/>
              </a:prstGeom>
              <a:noFill/>
              <a:ln w="9525">
                <a:noFill/>
                <a:miter lim="800000"/>
                <a:headEnd/>
                <a:tailEnd/>
              </a:ln>
            </p:spPr>
          </p:pic>
          <p:pic>
            <p:nvPicPr>
              <p:cNvPr id="7" name="Picture 8"/>
              <p:cNvPicPr>
                <a:picLocks noChangeAspect="1"/>
              </p:cNvPicPr>
              <p:nvPr/>
            </p:nvPicPr>
            <p:blipFill>
              <a:blip r:embed="rId4"/>
              <a:srcRect/>
              <a:stretch>
                <a:fillRect/>
              </a:stretch>
            </p:blipFill>
            <p:spPr bwMode="auto">
              <a:xfrm>
                <a:off x="10318291" y="4170359"/>
                <a:ext cx="403893" cy="626363"/>
              </a:xfrm>
              <a:prstGeom prst="rect">
                <a:avLst/>
              </a:prstGeom>
              <a:noFill/>
              <a:ln w="9525">
                <a:noFill/>
                <a:miter lim="800000"/>
                <a:headEnd/>
                <a:tailEnd/>
              </a:ln>
            </p:spPr>
          </p:pic>
          <p:pic>
            <p:nvPicPr>
              <p:cNvPr id="8" name="Picture 10"/>
              <p:cNvPicPr>
                <a:picLocks noChangeAspect="1"/>
              </p:cNvPicPr>
              <p:nvPr/>
            </p:nvPicPr>
            <p:blipFill>
              <a:blip r:embed="rId5"/>
              <a:srcRect/>
              <a:stretch>
                <a:fillRect/>
              </a:stretch>
            </p:blipFill>
            <p:spPr bwMode="auto">
              <a:xfrm>
                <a:off x="4254906" y="4389581"/>
                <a:ext cx="1354699" cy="474312"/>
              </a:xfrm>
              <a:prstGeom prst="rect">
                <a:avLst/>
              </a:prstGeom>
              <a:noFill/>
              <a:ln w="9525">
                <a:noFill/>
                <a:miter lim="800000"/>
                <a:headEnd/>
                <a:tailEnd/>
              </a:ln>
            </p:spPr>
          </p:pic>
          <p:pic>
            <p:nvPicPr>
              <p:cNvPr id="9" name="Picture 11"/>
              <p:cNvPicPr>
                <a:picLocks noChangeAspect="1"/>
              </p:cNvPicPr>
              <p:nvPr/>
            </p:nvPicPr>
            <p:blipFill>
              <a:blip r:embed="rId6"/>
              <a:srcRect/>
              <a:stretch>
                <a:fillRect/>
              </a:stretch>
            </p:blipFill>
            <p:spPr bwMode="auto">
              <a:xfrm>
                <a:off x="7176226" y="4331771"/>
                <a:ext cx="1201148" cy="394299"/>
              </a:xfrm>
              <a:prstGeom prst="rect">
                <a:avLst/>
              </a:prstGeom>
              <a:noFill/>
              <a:ln w="9525">
                <a:noFill/>
                <a:miter lim="800000"/>
                <a:headEnd/>
                <a:tailEnd/>
              </a:ln>
            </p:spPr>
          </p:pic>
          <p:pic>
            <p:nvPicPr>
              <p:cNvPr id="10" name="Picture 12"/>
              <p:cNvPicPr>
                <a:picLocks noChangeAspect="1"/>
              </p:cNvPicPr>
              <p:nvPr/>
            </p:nvPicPr>
            <p:blipFill>
              <a:blip r:embed="rId7"/>
              <a:srcRect/>
              <a:stretch>
                <a:fillRect/>
              </a:stretch>
            </p:blipFill>
            <p:spPr bwMode="auto">
              <a:xfrm>
                <a:off x="6046173" y="4278757"/>
                <a:ext cx="739044" cy="585912"/>
              </a:xfrm>
              <a:prstGeom prst="rect">
                <a:avLst/>
              </a:prstGeom>
              <a:noFill/>
              <a:ln w="9525">
                <a:noFill/>
                <a:miter lim="800000"/>
                <a:headEnd/>
                <a:tailEnd/>
              </a:ln>
            </p:spPr>
          </p:pic>
          <p:pic>
            <p:nvPicPr>
              <p:cNvPr id="11" name="Picture 13"/>
              <p:cNvPicPr>
                <a:picLocks noChangeAspect="1"/>
              </p:cNvPicPr>
              <p:nvPr/>
            </p:nvPicPr>
            <p:blipFill>
              <a:blip r:embed="rId8"/>
              <a:srcRect/>
              <a:stretch>
                <a:fillRect/>
              </a:stretch>
            </p:blipFill>
            <p:spPr bwMode="auto">
              <a:xfrm>
                <a:off x="2046539" y="4525127"/>
                <a:ext cx="1948289" cy="224048"/>
              </a:xfrm>
              <a:prstGeom prst="rect">
                <a:avLst/>
              </a:prstGeom>
              <a:noFill/>
              <a:ln w="9525">
                <a:noFill/>
                <a:miter lim="800000"/>
                <a:headEnd/>
                <a:tailEnd/>
              </a:ln>
            </p:spPr>
          </p:pic>
          <p:pic>
            <p:nvPicPr>
              <p:cNvPr id="12" name="Picture 14"/>
              <p:cNvPicPr>
                <a:picLocks noChangeAspect="1"/>
              </p:cNvPicPr>
              <p:nvPr/>
            </p:nvPicPr>
            <p:blipFill>
              <a:blip r:embed="rId9"/>
              <a:srcRect t="-3"/>
              <a:stretch>
                <a:fillRect/>
              </a:stretch>
            </p:blipFill>
            <p:spPr bwMode="auto">
              <a:xfrm>
                <a:off x="8819756" y="4385549"/>
                <a:ext cx="1039685" cy="340522"/>
              </a:xfrm>
              <a:prstGeom prst="rect">
                <a:avLst/>
              </a:prstGeom>
              <a:noFill/>
              <a:ln w="9525">
                <a:noFill/>
                <a:miter lim="800000"/>
                <a:headEnd/>
                <a:tailEnd/>
              </a:ln>
            </p:spPr>
          </p:pic>
        </p:grpSp>
        <p:sp>
          <p:nvSpPr>
            <p:cNvPr id="5" name="Rectangle 4"/>
            <p:cNvSpPr/>
            <p:nvPr/>
          </p:nvSpPr>
          <p:spPr bwMode="gray">
            <a:xfrm>
              <a:off x="3246311" y="4850451"/>
              <a:ext cx="549071" cy="913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pic>
        <p:nvPicPr>
          <p:cNvPr id="13" name="Picture 15"/>
          <p:cNvPicPr>
            <a:picLocks noChangeAspect="1"/>
          </p:cNvPicPr>
          <p:nvPr userDrawn="1"/>
        </p:nvPicPr>
        <p:blipFill>
          <a:blip r:embed="rId10"/>
          <a:srcRect/>
          <a:stretch>
            <a:fillRect/>
          </a:stretch>
        </p:blipFill>
        <p:spPr bwMode="auto">
          <a:xfrm>
            <a:off x="555626" y="657225"/>
            <a:ext cx="5516563" cy="1696641"/>
          </a:xfrm>
          <a:prstGeom prst="rect">
            <a:avLst/>
          </a:prstGeom>
          <a:noFill/>
          <a:ln w="9525">
            <a:noFill/>
            <a:miter lim="800000"/>
            <a:headEnd/>
            <a:tailEnd/>
          </a:ln>
        </p:spPr>
      </p:pic>
      <p:sp>
        <p:nvSpPr>
          <p:cNvPr id="14" name="Rectangle 13"/>
          <p:cNvSpPr/>
          <p:nvPr userDrawn="1"/>
        </p:nvSpPr>
        <p:spPr bwMode="hidden">
          <a:xfrm>
            <a:off x="555626" y="0"/>
            <a:ext cx="5516563" cy="12382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626864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Slide Number Placeholder 12"/>
          <p:cNvSpPr txBox="1">
            <a:spLocks/>
          </p:cNvSpPr>
          <p:nvPr userDrawn="1"/>
        </p:nvSpPr>
        <p:spPr>
          <a:xfrm>
            <a:off x="8807450" y="4975622"/>
            <a:ext cx="338138" cy="109538"/>
          </a:xfrm>
          <a:prstGeom prst="rect">
            <a:avLst/>
          </a:prstGeom>
        </p:spPr>
        <p:txBody>
          <a:bodyPr tIns="0" bIns="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019738C-B836-4601-912A-E862658C4FEB}" type="slidenum">
              <a:rPr lang="en-US" sz="800" smtClean="0">
                <a:solidFill>
                  <a:prstClr val="white">
                    <a:lumMod val="50000"/>
                  </a:prstClr>
                </a:solidFill>
              </a:rPr>
              <a:pPr>
                <a:defRPr/>
              </a:pPr>
              <a:t>‹#›</a:t>
            </a:fld>
            <a:endParaRPr lang="en-US" sz="800" dirty="0">
              <a:solidFill>
                <a:prstClr val="white">
                  <a:lumMod val="50000"/>
                </a:prstClr>
              </a:solidFill>
            </a:endParaRPr>
          </a:p>
        </p:txBody>
      </p:sp>
      <p:sp>
        <p:nvSpPr>
          <p:cNvPr id="6" name="Text Placeholder 117"/>
          <p:cNvSpPr txBox="1">
            <a:spLocks/>
          </p:cNvSpPr>
          <p:nvPr userDrawn="1"/>
        </p:nvSpPr>
        <p:spPr>
          <a:xfrm>
            <a:off x="2930525" y="4988719"/>
            <a:ext cx="3289300" cy="92333"/>
          </a:xfrm>
          <a:prstGeom prst="rect">
            <a:avLst/>
          </a:prstGeom>
          <a:noFill/>
        </p:spPr>
        <p:txBody>
          <a:bodyPr lIns="137160" tIns="0" rIns="137160" bIns="0">
            <a:spAutoFit/>
          </a:bodyPr>
          <a:lstStyle>
            <a:lvl1pPr marL="0" indent="0" algn="r" defTabSz="914400" rtl="0" eaLnBrk="1" latinLnBrk="0" hangingPunct="1">
              <a:spcBef>
                <a:spcPts val="0"/>
              </a:spcBef>
              <a:buFont typeface="Arial" pitchFamily="34" charset="0"/>
              <a:buNone/>
              <a:defRPr lang="en-US" sz="600" b="1" kern="1200" cap="all" baseline="0" smtClean="0">
                <a:solidFill>
                  <a:srgbClr val="00AEEF"/>
                </a:solidFill>
                <a:latin typeface="Arial" pitchFamily="34" charset="0"/>
                <a:ea typeface="+mn-ea"/>
                <a:cs typeface="Arial" pitchFamily="34" charset="0"/>
              </a:defRPr>
            </a:lvl1pPr>
            <a:lvl2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2pPr>
            <a:lvl3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3pPr>
            <a:lvl4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4pPr>
            <a:lvl5pPr marL="0" indent="0" algn="l" defTabSz="914400" rtl="0" eaLnBrk="1" latinLnBrk="0" hangingPunct="1">
              <a:spcBef>
                <a:spcPts val="0"/>
              </a:spcBef>
              <a:buFont typeface="Arial" pitchFamily="34" charset="0"/>
              <a:buNone/>
              <a:defRPr lang="en-US" sz="4800" b="1" kern="1200" cap="all" baseline="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dirty="0">
                <a:solidFill>
                  <a:srgbClr val="7F7F7F"/>
                </a:solidFill>
              </a:rPr>
              <a:t>Harman International.  CONFIDENTIAL.  COPYRIGHT 2013.</a:t>
            </a:r>
          </a:p>
        </p:txBody>
      </p:sp>
      <p:sp>
        <p:nvSpPr>
          <p:cNvPr id="3" name="Text Placeholder 2"/>
          <p:cNvSpPr>
            <a:spLocks noGrp="1"/>
          </p:cNvSpPr>
          <p:nvPr>
            <p:ph type="body" sz="quarter" idx="13"/>
          </p:nvPr>
        </p:nvSpPr>
        <p:spPr>
          <a:xfrm>
            <a:off x="555625" y="1574047"/>
            <a:ext cx="8197850" cy="2824163"/>
          </a:xfrm>
          <a:prstGeom prst="rect">
            <a:avLst/>
          </a:prstGeom>
        </p:spPr>
        <p:txBody>
          <a:bodyPr/>
          <a:lstStyle>
            <a:lvl1pPr marL="169863" indent="-169863">
              <a:buClr>
                <a:schemeClr val="accent1"/>
              </a:buClr>
              <a:buSzPct val="100000"/>
              <a:buFont typeface="Symbol" pitchFamily="18" charset="2"/>
              <a:buChar char="·"/>
              <a:defRPr sz="1600">
                <a:sym typeface="Symbol"/>
              </a:defRPr>
            </a:lvl1pPr>
            <a:lvl2pPr>
              <a:buClr>
                <a:schemeClr val="accent1"/>
              </a:buClr>
              <a:defRPr sz="1400"/>
            </a:lvl2pPr>
            <a:lvl3pPr>
              <a:buClr>
                <a:schemeClr val="accent1"/>
              </a:buClr>
              <a:defRPr sz="1200"/>
            </a:lvl3pPr>
            <a:lvl4pPr>
              <a:buClr>
                <a:schemeClr val="accent1"/>
              </a:buClr>
              <a:defRPr sz="1100"/>
            </a:lvl4pPr>
            <a:lvl5pPr>
              <a:buClr>
                <a:schemeClr val="accent1"/>
              </a:buCl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17"/>
          <p:cNvSpPr>
            <a:spLocks noGrp="1"/>
          </p:cNvSpPr>
          <p:nvPr>
            <p:ph type="body" sz="quarter" idx="17"/>
          </p:nvPr>
        </p:nvSpPr>
        <p:spPr>
          <a:xfrm>
            <a:off x="7118342" y="133912"/>
            <a:ext cx="1777832" cy="880241"/>
          </a:xfrm>
          <a:prstGeom prst="rect">
            <a:avLst/>
          </a:prstGeom>
        </p:spPr>
        <p:txBody>
          <a:bodyPr vert="horz" wrap="square" lIns="91440" tIns="45720" rIns="91440" bIns="45720" rtlCol="0" anchor="b" anchorCtr="0">
            <a:noAutofit/>
          </a:bodyPr>
          <a:lstStyle>
            <a:lvl1pPr>
              <a:lnSpc>
                <a:spcPct val="80000"/>
              </a:lnSpc>
              <a:defRPr lang="en-US" sz="1600" baseline="0" dirty="0" smtClean="0">
                <a:solidFill>
                  <a:schemeClr val="bg1">
                    <a:lumMod val="65000"/>
                  </a:schemeClr>
                </a:solidFill>
                <a:latin typeface="Arial Black"/>
                <a:cs typeface="Arial Black"/>
              </a:defRPr>
            </a:lvl1pPr>
          </a:lstStyle>
          <a:p>
            <a:pPr lvl="0"/>
            <a:r>
              <a:rPr lang="en-US" smtClean="0"/>
              <a:t>Click to edit Master text styles</a:t>
            </a:r>
          </a:p>
        </p:txBody>
      </p:sp>
      <p:sp>
        <p:nvSpPr>
          <p:cNvPr id="13" name="Title Placeholder 1"/>
          <p:cNvSpPr>
            <a:spLocks noGrp="1"/>
          </p:cNvSpPr>
          <p:nvPr>
            <p:ph type="title"/>
          </p:nvPr>
        </p:nvSpPr>
        <p:spPr>
          <a:xfrm>
            <a:off x="469899" y="59239"/>
            <a:ext cx="6935735" cy="987821"/>
          </a:xfrm>
          <a:prstGeom prst="rect">
            <a:avLst/>
          </a:prstGeom>
          <a:ln>
            <a:noFill/>
          </a:ln>
        </p:spPr>
        <p:txBody>
          <a:bodyPr rtlCol="0">
            <a:noAutofit/>
          </a:bodyPr>
          <a:lstStyle>
            <a:lvl1pPr algn="l">
              <a:defRPr lang="en-US" dirty="0"/>
            </a:lvl1pPr>
          </a:lstStyle>
          <a:p>
            <a:pPr lvl="0"/>
            <a:r>
              <a:rPr lang="en-US" smtClean="0"/>
              <a:t>Click to edit Master title style</a:t>
            </a:r>
            <a:endParaRPr lang="en-US" dirty="0"/>
          </a:p>
        </p:txBody>
      </p:sp>
    </p:spTree>
    <p:extLst>
      <p:ext uri="{BB962C8B-B14F-4D97-AF65-F5344CB8AC3E}">
        <p14:creationId xmlns:p14="http://schemas.microsoft.com/office/powerpoint/2010/main" val="213902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Slide Number Placeholder 12"/>
          <p:cNvSpPr txBox="1">
            <a:spLocks/>
          </p:cNvSpPr>
          <p:nvPr userDrawn="1"/>
        </p:nvSpPr>
        <p:spPr>
          <a:xfrm>
            <a:off x="8807450" y="4975622"/>
            <a:ext cx="338138" cy="109538"/>
          </a:xfrm>
          <a:prstGeom prst="rect">
            <a:avLst/>
          </a:prstGeom>
        </p:spPr>
        <p:txBody>
          <a:bodyPr tIns="0" bIns="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EF10AEF9-2406-4E29-843C-3BEEF6ACDC41}" type="slidenum">
              <a:rPr lang="en-US" sz="800" smtClean="0">
                <a:solidFill>
                  <a:prstClr val="white">
                    <a:lumMod val="50000"/>
                  </a:prstClr>
                </a:solidFill>
              </a:rPr>
              <a:pPr>
                <a:defRPr/>
              </a:pPr>
              <a:t>‹#›</a:t>
            </a:fld>
            <a:endParaRPr lang="en-US" sz="800" dirty="0">
              <a:solidFill>
                <a:prstClr val="white">
                  <a:lumMod val="50000"/>
                </a:prstClr>
              </a:solidFill>
            </a:endParaRPr>
          </a:p>
        </p:txBody>
      </p:sp>
      <p:sp>
        <p:nvSpPr>
          <p:cNvPr id="5" name="Text Placeholder 117"/>
          <p:cNvSpPr txBox="1">
            <a:spLocks/>
          </p:cNvSpPr>
          <p:nvPr userDrawn="1"/>
        </p:nvSpPr>
        <p:spPr>
          <a:xfrm>
            <a:off x="2930525" y="4988719"/>
            <a:ext cx="3289300" cy="92333"/>
          </a:xfrm>
          <a:prstGeom prst="rect">
            <a:avLst/>
          </a:prstGeom>
          <a:noFill/>
        </p:spPr>
        <p:txBody>
          <a:bodyPr lIns="137160" tIns="0" rIns="137160" bIns="0">
            <a:spAutoFit/>
          </a:bodyPr>
          <a:lstStyle>
            <a:lvl1pPr marL="0" indent="0" algn="r" defTabSz="914400" rtl="0" eaLnBrk="1" latinLnBrk="0" hangingPunct="1">
              <a:spcBef>
                <a:spcPts val="0"/>
              </a:spcBef>
              <a:buFont typeface="Arial" pitchFamily="34" charset="0"/>
              <a:buNone/>
              <a:defRPr lang="en-US" sz="600" b="1" kern="1200" cap="all" baseline="0" smtClean="0">
                <a:solidFill>
                  <a:srgbClr val="00AEEF"/>
                </a:solidFill>
                <a:latin typeface="Arial" pitchFamily="34" charset="0"/>
                <a:ea typeface="+mn-ea"/>
                <a:cs typeface="Arial" pitchFamily="34" charset="0"/>
              </a:defRPr>
            </a:lvl1pPr>
            <a:lvl2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2pPr>
            <a:lvl3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3pPr>
            <a:lvl4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4pPr>
            <a:lvl5pPr marL="0" indent="0" algn="l" defTabSz="914400" rtl="0" eaLnBrk="1" latinLnBrk="0" hangingPunct="1">
              <a:spcBef>
                <a:spcPts val="0"/>
              </a:spcBef>
              <a:buFont typeface="Arial" pitchFamily="34" charset="0"/>
              <a:buNone/>
              <a:defRPr lang="en-US" sz="4800" b="1" kern="1200" cap="all" baseline="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dirty="0">
                <a:solidFill>
                  <a:srgbClr val="7F7F7F"/>
                </a:solidFill>
              </a:rPr>
              <a:t>Harman International.  CONFIDENTIAL.  COPYRIGHT 2013.</a:t>
            </a:r>
          </a:p>
        </p:txBody>
      </p:sp>
      <p:sp>
        <p:nvSpPr>
          <p:cNvPr id="18" name="Text Placeholder 17"/>
          <p:cNvSpPr>
            <a:spLocks noGrp="1"/>
          </p:cNvSpPr>
          <p:nvPr>
            <p:ph type="body" sz="quarter" idx="17"/>
          </p:nvPr>
        </p:nvSpPr>
        <p:spPr>
          <a:xfrm>
            <a:off x="7118342" y="141448"/>
            <a:ext cx="1777832" cy="880241"/>
          </a:xfrm>
          <a:prstGeom prst="rect">
            <a:avLst/>
          </a:prstGeom>
        </p:spPr>
        <p:txBody>
          <a:bodyPr vert="horz" wrap="square" lIns="91440" tIns="45720" rIns="91440" bIns="45720" rtlCol="0" anchor="b" anchorCtr="0">
            <a:noAutofit/>
          </a:bodyPr>
          <a:lstStyle>
            <a:lvl1pPr>
              <a:lnSpc>
                <a:spcPct val="80000"/>
              </a:lnSpc>
              <a:defRPr lang="en-US" sz="1600" baseline="0" dirty="0" smtClean="0">
                <a:solidFill>
                  <a:schemeClr val="bg1">
                    <a:lumMod val="65000"/>
                  </a:schemeClr>
                </a:solidFill>
                <a:latin typeface="Arial Black"/>
                <a:cs typeface="Arial Black"/>
              </a:defRPr>
            </a:lvl1pPr>
          </a:lstStyle>
          <a:p>
            <a:pPr lvl="0"/>
            <a:r>
              <a:rPr lang="en-US" smtClean="0"/>
              <a:t>Click to edit Master text styles</a:t>
            </a:r>
          </a:p>
        </p:txBody>
      </p:sp>
      <p:sp>
        <p:nvSpPr>
          <p:cNvPr id="13" name="Title Placeholder 1"/>
          <p:cNvSpPr>
            <a:spLocks noGrp="1"/>
          </p:cNvSpPr>
          <p:nvPr>
            <p:ph type="title"/>
          </p:nvPr>
        </p:nvSpPr>
        <p:spPr>
          <a:xfrm>
            <a:off x="469899" y="59239"/>
            <a:ext cx="6935735" cy="987821"/>
          </a:xfrm>
          <a:prstGeom prst="rect">
            <a:avLst/>
          </a:prstGeom>
          <a:ln>
            <a:noFill/>
          </a:ln>
        </p:spPr>
        <p:txBody>
          <a:bodyPr rtlCol="0">
            <a:noAutofit/>
          </a:bodyPr>
          <a:lstStyle>
            <a:lvl1pPr algn="l">
              <a:defRPr lang="en-US" dirty="0"/>
            </a:lvl1pPr>
          </a:lstStyle>
          <a:p>
            <a:pPr lvl="0"/>
            <a:r>
              <a:rPr lang="en-US" smtClean="0"/>
              <a:t>Click to edit Master title style</a:t>
            </a:r>
            <a:endParaRPr lang="en-US" dirty="0"/>
          </a:p>
        </p:txBody>
      </p:sp>
    </p:spTree>
    <p:extLst>
      <p:ext uri="{BB962C8B-B14F-4D97-AF65-F5344CB8AC3E}">
        <p14:creationId xmlns:p14="http://schemas.microsoft.com/office/powerpoint/2010/main" val="3062355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no foot">
    <p:spTree>
      <p:nvGrpSpPr>
        <p:cNvPr id="1" name=""/>
        <p:cNvGrpSpPr/>
        <p:nvPr/>
      </p:nvGrpSpPr>
      <p:grpSpPr>
        <a:xfrm>
          <a:off x="0" y="0"/>
          <a:ext cx="0" cy="0"/>
          <a:chOff x="0" y="0"/>
          <a:chExt cx="0" cy="0"/>
        </a:xfrm>
      </p:grpSpPr>
      <p:sp>
        <p:nvSpPr>
          <p:cNvPr id="7" name="Rectangle 6"/>
          <p:cNvSpPr/>
          <p:nvPr userDrawn="1"/>
        </p:nvSpPr>
        <p:spPr>
          <a:xfrm>
            <a:off x="0" y="6"/>
            <a:ext cx="9144000" cy="1000958"/>
          </a:xfrm>
          <a:prstGeom prst="rect">
            <a:avLst/>
          </a:prstGeom>
          <a:gradFill flip="none" rotWithShape="1">
            <a:gsLst>
              <a:gs pos="99000">
                <a:srgbClr val="0D2635"/>
              </a:gs>
              <a:gs pos="0">
                <a:schemeClr val="tx2">
                  <a:lumMod val="75000"/>
                </a:schemeClr>
              </a:gs>
            </a:gsLst>
            <a:path path="rect">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stretch>
            <a:fillRect/>
          </a:stretch>
        </p:blipFill>
        <p:spPr>
          <a:xfrm>
            <a:off x="555248" y="0"/>
            <a:ext cx="1207117" cy="494968"/>
          </a:xfrm>
          <a:prstGeom prst="rect">
            <a:avLst/>
          </a:prstGeom>
        </p:spPr>
      </p:pic>
      <p:sp>
        <p:nvSpPr>
          <p:cNvPr id="13" name="Title 12"/>
          <p:cNvSpPr>
            <a:spLocks noGrp="1"/>
          </p:cNvSpPr>
          <p:nvPr>
            <p:ph type="title" hasCustomPrompt="1"/>
          </p:nvPr>
        </p:nvSpPr>
        <p:spPr>
          <a:xfrm>
            <a:off x="457200" y="494968"/>
            <a:ext cx="8229600" cy="476582"/>
          </a:xfrm>
        </p:spPr>
        <p:txBody>
          <a:bodyPr>
            <a:normAutofit/>
          </a:bodyPr>
          <a:lstStyle>
            <a:lvl1pPr algn="l">
              <a:defRPr sz="2800" b="1" i="0" kern="1200" cap="all" baseline="0">
                <a:solidFill>
                  <a:schemeClr val="bg1"/>
                </a:solidFill>
                <a:latin typeface="Arial"/>
              </a:defRPr>
            </a:lvl1pPr>
          </a:lstStyle>
          <a:p>
            <a:r>
              <a:rPr lang="en-US" dirty="0" smtClean="0"/>
              <a:t>Title</a:t>
            </a:r>
            <a:endParaRPr lang="en-US" dirty="0"/>
          </a:p>
        </p:txBody>
      </p:sp>
      <p:sp>
        <p:nvSpPr>
          <p:cNvPr id="16" name="Content Placeholder 15"/>
          <p:cNvSpPr>
            <a:spLocks noGrp="1"/>
          </p:cNvSpPr>
          <p:nvPr>
            <p:ph sz="quarter" idx="13" hasCustomPrompt="1"/>
          </p:nvPr>
        </p:nvSpPr>
        <p:spPr>
          <a:xfrm>
            <a:off x="457200" y="3562350"/>
            <a:ext cx="6934200" cy="914400"/>
          </a:xfrm>
        </p:spPr>
        <p:txBody>
          <a:bodyPr>
            <a:noAutofit/>
          </a:bodyPr>
          <a:lstStyle>
            <a:lvl1pPr marL="0" indent="-164592">
              <a:buFont typeface="Wingdings" charset="2"/>
              <a:buChar char="§"/>
              <a:defRPr sz="1200" b="0" i="0" cap="all" baseline="0">
                <a:solidFill>
                  <a:schemeClr val="tx2">
                    <a:lumMod val="50000"/>
                  </a:schemeClr>
                </a:solidFill>
                <a:latin typeface="Arial Black"/>
              </a:defRPr>
            </a:lvl1pPr>
            <a:lvl2pPr marL="347472" indent="-164592">
              <a:lnSpc>
                <a:spcPct val="150000"/>
              </a:lnSpc>
              <a:spcBef>
                <a:spcPts val="0"/>
              </a:spcBef>
              <a:buFont typeface="Courier New"/>
              <a:buChar char="o"/>
              <a:defRPr sz="1100" b="1" i="0" cap="all" baseline="0">
                <a:solidFill>
                  <a:schemeClr val="tx1">
                    <a:lumMod val="75000"/>
                    <a:lumOff val="25000"/>
                  </a:schemeClr>
                </a:solidFill>
                <a:latin typeface="Arial"/>
              </a:defRPr>
            </a:lvl2pPr>
            <a:lvl3pPr>
              <a:defRPr b="1" i="0">
                <a:latin typeface="Arial"/>
              </a:defRPr>
            </a:lvl3pPr>
            <a:lvl4pPr>
              <a:defRPr b="1" i="0">
                <a:latin typeface="Arial"/>
              </a:defRPr>
            </a:lvl4pPr>
            <a:lvl5pPr>
              <a:defRPr b="1" i="0">
                <a:latin typeface="Arial"/>
              </a:defRPr>
            </a:lvl5pPr>
          </a:lstStyle>
          <a:p>
            <a:pPr lvl="0"/>
            <a:r>
              <a:rPr lang="en-US" dirty="0" smtClean="0"/>
              <a:t>Level 1</a:t>
            </a:r>
          </a:p>
          <a:p>
            <a:pPr lvl="1"/>
            <a:r>
              <a:rPr lang="en-US" dirty="0" smtClean="0"/>
              <a:t>Level 2</a:t>
            </a:r>
          </a:p>
        </p:txBody>
      </p:sp>
      <p:sp>
        <p:nvSpPr>
          <p:cNvPr id="18" name="Content Placeholder 15"/>
          <p:cNvSpPr>
            <a:spLocks noGrp="1"/>
          </p:cNvSpPr>
          <p:nvPr>
            <p:ph sz="quarter" idx="14" hasCustomPrompt="1"/>
          </p:nvPr>
        </p:nvSpPr>
        <p:spPr>
          <a:xfrm>
            <a:off x="457200" y="2419350"/>
            <a:ext cx="6934200" cy="914400"/>
          </a:xfrm>
        </p:spPr>
        <p:txBody>
          <a:bodyPr>
            <a:noAutofit/>
          </a:bodyPr>
          <a:lstStyle>
            <a:lvl1pPr marL="0" indent="0">
              <a:spcBef>
                <a:spcPts val="0"/>
              </a:spcBef>
              <a:buFontTx/>
              <a:buNone/>
              <a:defRPr sz="1200" b="0" i="0" cap="all" baseline="0">
                <a:solidFill>
                  <a:schemeClr val="tx2">
                    <a:lumMod val="50000"/>
                  </a:schemeClr>
                </a:solidFill>
                <a:latin typeface="Arial Black"/>
              </a:defRPr>
            </a:lvl1pPr>
            <a:lvl2pPr marL="0" indent="-171450">
              <a:lnSpc>
                <a:spcPct val="150000"/>
              </a:lnSpc>
              <a:spcBef>
                <a:spcPts val="0"/>
              </a:spcBef>
              <a:buFont typeface="Courier New"/>
              <a:buChar char="o"/>
              <a:defRPr sz="1100" b="1" i="0" cap="all" baseline="0">
                <a:solidFill>
                  <a:schemeClr val="tx1">
                    <a:lumMod val="75000"/>
                    <a:lumOff val="25000"/>
                  </a:schemeClr>
                </a:solidFill>
                <a:latin typeface="Arial"/>
              </a:defRPr>
            </a:lvl2pPr>
            <a:lvl3pPr>
              <a:defRPr b="1" i="0">
                <a:latin typeface="Arial"/>
              </a:defRPr>
            </a:lvl3pPr>
            <a:lvl4pPr>
              <a:defRPr b="1" i="0">
                <a:latin typeface="Arial"/>
              </a:defRPr>
            </a:lvl4pPr>
            <a:lvl5pPr>
              <a:defRPr b="1" i="0">
                <a:latin typeface="Arial"/>
              </a:defRPr>
            </a:lvl5pPr>
          </a:lstStyle>
          <a:p>
            <a:pPr lvl="0"/>
            <a:r>
              <a:rPr lang="en-US" dirty="0" smtClean="0"/>
              <a:t>Title</a:t>
            </a:r>
          </a:p>
          <a:p>
            <a:pPr lvl="1"/>
            <a:r>
              <a:rPr lang="en-US" dirty="0" smtClean="0"/>
              <a:t>Bullet</a:t>
            </a:r>
          </a:p>
          <a:p>
            <a:pPr lvl="1"/>
            <a:endParaRPr lang="en-US" dirty="0" smtClean="0"/>
          </a:p>
        </p:txBody>
      </p:sp>
      <p:sp>
        <p:nvSpPr>
          <p:cNvPr id="19" name="Content Placeholder 15"/>
          <p:cNvSpPr>
            <a:spLocks noGrp="1"/>
          </p:cNvSpPr>
          <p:nvPr>
            <p:ph sz="quarter" idx="15" hasCustomPrompt="1"/>
          </p:nvPr>
        </p:nvSpPr>
        <p:spPr>
          <a:xfrm>
            <a:off x="457200" y="1276350"/>
            <a:ext cx="6934200" cy="914400"/>
          </a:xfrm>
        </p:spPr>
        <p:txBody>
          <a:bodyPr>
            <a:noAutofit/>
          </a:bodyPr>
          <a:lstStyle>
            <a:lvl1pPr marL="0" indent="0">
              <a:spcBef>
                <a:spcPts val="0"/>
              </a:spcBef>
              <a:buFontTx/>
              <a:buNone/>
              <a:defRPr sz="1200" b="0" i="0" cap="all" baseline="0">
                <a:solidFill>
                  <a:schemeClr val="tx2">
                    <a:lumMod val="50000"/>
                  </a:schemeClr>
                </a:solidFill>
                <a:latin typeface="Arial Black"/>
              </a:defRPr>
            </a:lvl1pPr>
            <a:lvl2pPr marL="0" indent="0">
              <a:lnSpc>
                <a:spcPct val="150000"/>
              </a:lnSpc>
              <a:spcBef>
                <a:spcPts val="0"/>
              </a:spcBef>
              <a:buFontTx/>
              <a:buNone/>
              <a:defRPr sz="1100" b="1" i="0" cap="all" baseline="0">
                <a:solidFill>
                  <a:schemeClr val="tx1">
                    <a:lumMod val="75000"/>
                    <a:lumOff val="25000"/>
                  </a:schemeClr>
                </a:solidFill>
                <a:latin typeface="Arial"/>
              </a:defRPr>
            </a:lvl2pPr>
            <a:lvl3pPr>
              <a:defRPr b="1" i="0">
                <a:latin typeface="Arial"/>
              </a:defRPr>
            </a:lvl3pPr>
            <a:lvl4pPr>
              <a:defRPr b="1" i="0">
                <a:latin typeface="Arial"/>
              </a:defRPr>
            </a:lvl4pPr>
            <a:lvl5pPr>
              <a:defRPr b="1" i="0">
                <a:latin typeface="Arial"/>
              </a:defRPr>
            </a:lvl5pPr>
          </a:lstStyle>
          <a:p>
            <a:pPr lvl="0"/>
            <a:r>
              <a:rPr lang="en-US" dirty="0" smtClean="0"/>
              <a:t>Title</a:t>
            </a:r>
          </a:p>
          <a:p>
            <a:pPr lvl="1"/>
            <a:r>
              <a:rPr lang="en-US" dirty="0" smtClean="0"/>
              <a:t>Text</a:t>
            </a:r>
          </a:p>
        </p:txBody>
      </p:sp>
      <p:sp>
        <p:nvSpPr>
          <p:cNvPr id="4" name="TextBox 3"/>
          <p:cNvSpPr txBox="1"/>
          <p:nvPr userDrawn="1"/>
        </p:nvSpPr>
        <p:spPr>
          <a:xfrm>
            <a:off x="6172200" y="4970384"/>
            <a:ext cx="2971800" cy="176214"/>
          </a:xfrm>
          <a:prstGeom prst="rect">
            <a:avLst/>
          </a:prstGeom>
        </p:spPr>
        <p:txBody>
          <a:bodyPr vert="horz" wrap="square" lIns="91440" tIns="45720" rIns="91440" bIns="45720" rtlCol="0" anchor="ctr" anchorCtr="0">
            <a:noAutofit/>
          </a:bodyPr>
          <a:lstStyle/>
          <a:p>
            <a:pPr marL="0" indent="0" algn="r">
              <a:spcBef>
                <a:spcPts val="0"/>
              </a:spcBef>
              <a:buFont typeface="Wingdings" charset="2"/>
              <a:buNone/>
            </a:pPr>
            <a:fld id="{C1FE73C3-5CE3-A644-90B7-8AF2E427362F}" type="slidenum">
              <a:rPr lang="en-US" sz="800" baseline="0" smtClean="0">
                <a:solidFill>
                  <a:schemeClr val="bg1">
                    <a:lumMod val="50000"/>
                  </a:schemeClr>
                </a:solidFill>
                <a:latin typeface="Arial"/>
              </a:rPr>
              <a:pPr marL="0" indent="0" algn="r">
                <a:spcBef>
                  <a:spcPts val="0"/>
                </a:spcBef>
                <a:buFont typeface="Wingdings" charset="2"/>
                <a:buNone/>
              </a:pPr>
              <a:t>‹#›</a:t>
            </a:fld>
            <a:endParaRPr lang="en-US" sz="800" baseline="0" dirty="0" smtClean="0">
              <a:solidFill>
                <a:schemeClr val="bg1">
                  <a:lumMod val="50000"/>
                </a:schemeClr>
              </a:solidFill>
              <a:latin typeface="Arial"/>
            </a:endParaRPr>
          </a:p>
        </p:txBody>
      </p:sp>
    </p:spTree>
    <p:extLst>
      <p:ext uri="{BB962C8B-B14F-4D97-AF65-F5344CB8AC3E}">
        <p14:creationId xmlns:p14="http://schemas.microsoft.com/office/powerpoint/2010/main" val="3520446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7"/>
            <a:ext cx="9144000" cy="1557167"/>
          </a:xfrm>
          <a:prstGeom prst="rect">
            <a:avLst/>
          </a:prstGeom>
          <a:gradFill flip="none" rotWithShape="1">
            <a:gsLst>
              <a:gs pos="99000">
                <a:srgbClr val="0D2635"/>
              </a:gs>
              <a:gs pos="0">
                <a:schemeClr val="tx2">
                  <a:lumMod val="75000"/>
                </a:schemeClr>
              </a:gs>
            </a:gsLst>
            <a:path path="rect">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stretch>
            <a:fillRect/>
          </a:stretch>
        </p:blipFill>
        <p:spPr>
          <a:xfrm>
            <a:off x="555248" y="0"/>
            <a:ext cx="1207117" cy="494968"/>
          </a:xfrm>
          <a:prstGeom prst="rect">
            <a:avLst/>
          </a:prstGeom>
        </p:spPr>
      </p:pic>
      <p:pic>
        <p:nvPicPr>
          <p:cNvPr id="9" name="Picture 8"/>
          <p:cNvPicPr>
            <a:picLocks noChangeAspect="1"/>
          </p:cNvPicPr>
          <p:nvPr userDrawn="1"/>
        </p:nvPicPr>
        <p:blipFill rotWithShape="1">
          <a:blip r:embed="rId3" cstate="print">
            <a:alphaModFix amt="70000"/>
            <a:extLst>
              <a:ext uri="{28A0092B-C50C-407E-A947-70E740481C1C}">
                <a14:useLocalDpi xmlns:a14="http://schemas.microsoft.com/office/drawing/2010/main" val="0"/>
              </a:ext>
            </a:extLst>
          </a:blip>
          <a:srcRect/>
          <a:stretch/>
        </p:blipFill>
        <p:spPr>
          <a:xfrm>
            <a:off x="0" y="1054828"/>
            <a:ext cx="7247858" cy="502346"/>
          </a:xfrm>
          <a:prstGeom prst="rect">
            <a:avLst/>
          </a:prstGeom>
        </p:spPr>
      </p:pic>
      <p:sp>
        <p:nvSpPr>
          <p:cNvPr id="15" name="Content Placeholder 14"/>
          <p:cNvSpPr>
            <a:spLocks noGrp="1"/>
          </p:cNvSpPr>
          <p:nvPr>
            <p:ph sz="quarter" idx="10" hasCustomPrompt="1"/>
          </p:nvPr>
        </p:nvSpPr>
        <p:spPr>
          <a:xfrm>
            <a:off x="6847596" y="62536"/>
            <a:ext cx="1968431" cy="1370008"/>
          </a:xfrm>
        </p:spPr>
        <p:txBody>
          <a:bodyPr vert="horz" lIns="91440" tIns="45720" rIns="91440" bIns="45720" rtlCol="0" anchor="b">
            <a:noAutofit/>
          </a:bodyPr>
          <a:lstStyle>
            <a:lvl1pPr>
              <a:defRPr lang="en-US" sz="1600" baseline="0" dirty="0">
                <a:solidFill>
                  <a:schemeClr val="bg1">
                    <a:lumMod val="65000"/>
                  </a:schemeClr>
                </a:solidFill>
                <a:latin typeface="Arial Black"/>
                <a:cs typeface="Arial Black"/>
              </a:defRPr>
            </a:lvl1pPr>
          </a:lstStyle>
          <a:p>
            <a:pPr marL="0" lvl="0" indent="0">
              <a:lnSpc>
                <a:spcPct val="70000"/>
              </a:lnSpc>
              <a:buNone/>
            </a:pPr>
            <a:r>
              <a:rPr lang="en-US" dirty="0" smtClean="0"/>
              <a:t>THIS IS A SUB</a:t>
            </a:r>
          </a:p>
          <a:p>
            <a:pPr marL="0" lvl="0" indent="0">
              <a:lnSpc>
                <a:spcPct val="70000"/>
              </a:lnSpc>
              <a:buNone/>
            </a:pPr>
            <a:r>
              <a:rPr lang="en-US" dirty="0" smtClean="0"/>
              <a:t>HEADLINE IN A</a:t>
            </a:r>
          </a:p>
          <a:p>
            <a:pPr marL="0" lvl="0" indent="0">
              <a:lnSpc>
                <a:spcPct val="70000"/>
              </a:lnSpc>
              <a:buNone/>
            </a:pPr>
            <a:r>
              <a:rPr lang="en-US" dirty="0" smtClean="0"/>
              <a:t>SMALLER FONT</a:t>
            </a:r>
          </a:p>
          <a:p>
            <a:pPr marL="0" lvl="0" indent="0">
              <a:lnSpc>
                <a:spcPct val="70000"/>
              </a:lnSpc>
              <a:buNone/>
            </a:pPr>
            <a:r>
              <a:rPr lang="en-US" dirty="0" smtClean="0"/>
              <a:t>AND IN GRAY</a:t>
            </a:r>
            <a:endParaRPr lang="en-US" dirty="0"/>
          </a:p>
        </p:txBody>
      </p:sp>
      <p:sp>
        <p:nvSpPr>
          <p:cNvPr id="2" name="Title 1"/>
          <p:cNvSpPr>
            <a:spLocks noGrp="1"/>
          </p:cNvSpPr>
          <p:nvPr>
            <p:ph type="title" hasCustomPrompt="1"/>
          </p:nvPr>
        </p:nvSpPr>
        <p:spPr>
          <a:xfrm>
            <a:off x="457200" y="666750"/>
            <a:ext cx="4419600" cy="838200"/>
          </a:xfrm>
        </p:spPr>
        <p:txBody>
          <a:bodyPr>
            <a:normAutofit/>
          </a:bodyPr>
          <a:lstStyle>
            <a:lvl1pPr algn="l">
              <a:defRPr sz="2800" b="1" i="0" cap="all" baseline="0">
                <a:solidFill>
                  <a:schemeClr val="bg1"/>
                </a:solidFill>
                <a:latin typeface="Arial"/>
              </a:defRPr>
            </a:lvl1pPr>
          </a:lstStyle>
          <a:p>
            <a:r>
              <a:rPr lang="en-US" dirty="0" smtClean="0"/>
              <a:t>Title Line 1</a:t>
            </a:r>
            <a:br>
              <a:rPr lang="en-US" dirty="0" smtClean="0"/>
            </a:br>
            <a:r>
              <a:rPr lang="en-US" dirty="0" smtClean="0"/>
              <a:t>title Line 2</a:t>
            </a:r>
            <a:endParaRPr lang="en-US" dirty="0"/>
          </a:p>
        </p:txBody>
      </p:sp>
      <p:sp>
        <p:nvSpPr>
          <p:cNvPr id="12" name="Content Placeholder 15"/>
          <p:cNvSpPr>
            <a:spLocks noGrp="1"/>
          </p:cNvSpPr>
          <p:nvPr>
            <p:ph sz="quarter" idx="13" hasCustomPrompt="1"/>
          </p:nvPr>
        </p:nvSpPr>
        <p:spPr>
          <a:xfrm>
            <a:off x="457200" y="4019550"/>
            <a:ext cx="6934200" cy="914400"/>
          </a:xfrm>
        </p:spPr>
        <p:txBody>
          <a:bodyPr>
            <a:noAutofit/>
          </a:bodyPr>
          <a:lstStyle>
            <a:lvl1pPr marL="0" indent="-164592">
              <a:buFont typeface="Wingdings" charset="2"/>
              <a:buChar char="§"/>
              <a:defRPr sz="1200" b="0" i="0" cap="all" baseline="0">
                <a:solidFill>
                  <a:schemeClr val="tx2">
                    <a:lumMod val="50000"/>
                  </a:schemeClr>
                </a:solidFill>
                <a:latin typeface="Arial Black"/>
              </a:defRPr>
            </a:lvl1pPr>
            <a:lvl2pPr marL="347472" indent="-164592">
              <a:lnSpc>
                <a:spcPct val="150000"/>
              </a:lnSpc>
              <a:spcBef>
                <a:spcPts val="0"/>
              </a:spcBef>
              <a:buFont typeface="Courier New"/>
              <a:buChar char="o"/>
              <a:defRPr sz="1100" b="1" i="0" cap="all" baseline="0">
                <a:solidFill>
                  <a:schemeClr val="tx1">
                    <a:lumMod val="75000"/>
                    <a:lumOff val="25000"/>
                  </a:schemeClr>
                </a:solidFill>
                <a:latin typeface="Arial"/>
              </a:defRPr>
            </a:lvl2pPr>
            <a:lvl3pPr>
              <a:defRPr b="1" i="0">
                <a:latin typeface="Arial"/>
              </a:defRPr>
            </a:lvl3pPr>
            <a:lvl4pPr>
              <a:defRPr b="1" i="0">
                <a:latin typeface="Arial"/>
              </a:defRPr>
            </a:lvl4pPr>
            <a:lvl5pPr>
              <a:defRPr b="1" i="0">
                <a:latin typeface="Arial"/>
              </a:defRPr>
            </a:lvl5pPr>
          </a:lstStyle>
          <a:p>
            <a:pPr lvl="0"/>
            <a:r>
              <a:rPr lang="en-US" dirty="0" smtClean="0"/>
              <a:t>Level 1</a:t>
            </a:r>
          </a:p>
          <a:p>
            <a:pPr lvl="1"/>
            <a:r>
              <a:rPr lang="en-US" dirty="0" smtClean="0"/>
              <a:t>Level 2</a:t>
            </a:r>
          </a:p>
        </p:txBody>
      </p:sp>
      <p:sp>
        <p:nvSpPr>
          <p:cNvPr id="13" name="Content Placeholder 15"/>
          <p:cNvSpPr>
            <a:spLocks noGrp="1"/>
          </p:cNvSpPr>
          <p:nvPr>
            <p:ph sz="quarter" idx="14" hasCustomPrompt="1"/>
          </p:nvPr>
        </p:nvSpPr>
        <p:spPr>
          <a:xfrm>
            <a:off x="457200" y="2876550"/>
            <a:ext cx="6934200" cy="914400"/>
          </a:xfrm>
        </p:spPr>
        <p:txBody>
          <a:bodyPr>
            <a:noAutofit/>
          </a:bodyPr>
          <a:lstStyle>
            <a:lvl1pPr marL="0" indent="0">
              <a:spcBef>
                <a:spcPts val="0"/>
              </a:spcBef>
              <a:buFontTx/>
              <a:buNone/>
              <a:defRPr sz="1200" b="0" i="0" cap="all" baseline="0">
                <a:solidFill>
                  <a:schemeClr val="tx2">
                    <a:lumMod val="50000"/>
                  </a:schemeClr>
                </a:solidFill>
                <a:latin typeface="Arial Black"/>
              </a:defRPr>
            </a:lvl1pPr>
            <a:lvl2pPr marL="0" indent="-171450">
              <a:lnSpc>
                <a:spcPct val="150000"/>
              </a:lnSpc>
              <a:spcBef>
                <a:spcPts val="0"/>
              </a:spcBef>
              <a:buFont typeface="Courier New"/>
              <a:buChar char="o"/>
              <a:defRPr sz="1100" b="1" i="0" cap="all" baseline="0">
                <a:solidFill>
                  <a:schemeClr val="tx1">
                    <a:lumMod val="75000"/>
                    <a:lumOff val="25000"/>
                  </a:schemeClr>
                </a:solidFill>
                <a:latin typeface="Arial"/>
              </a:defRPr>
            </a:lvl2pPr>
            <a:lvl3pPr>
              <a:defRPr b="1" i="0">
                <a:latin typeface="Arial"/>
              </a:defRPr>
            </a:lvl3pPr>
            <a:lvl4pPr>
              <a:defRPr b="1" i="0">
                <a:latin typeface="Arial"/>
              </a:defRPr>
            </a:lvl4pPr>
            <a:lvl5pPr>
              <a:defRPr b="1" i="0">
                <a:latin typeface="Arial"/>
              </a:defRPr>
            </a:lvl5pPr>
          </a:lstStyle>
          <a:p>
            <a:pPr lvl="0"/>
            <a:r>
              <a:rPr lang="en-US" dirty="0" smtClean="0"/>
              <a:t>Title</a:t>
            </a:r>
          </a:p>
          <a:p>
            <a:pPr lvl="1"/>
            <a:r>
              <a:rPr lang="en-US" dirty="0" smtClean="0"/>
              <a:t>Bullet</a:t>
            </a:r>
          </a:p>
          <a:p>
            <a:pPr lvl="1"/>
            <a:endParaRPr lang="en-US" dirty="0" smtClean="0"/>
          </a:p>
        </p:txBody>
      </p:sp>
      <p:sp>
        <p:nvSpPr>
          <p:cNvPr id="14" name="Content Placeholder 15"/>
          <p:cNvSpPr>
            <a:spLocks noGrp="1"/>
          </p:cNvSpPr>
          <p:nvPr>
            <p:ph sz="quarter" idx="15" hasCustomPrompt="1"/>
          </p:nvPr>
        </p:nvSpPr>
        <p:spPr>
          <a:xfrm>
            <a:off x="457200" y="1733550"/>
            <a:ext cx="6934200" cy="914400"/>
          </a:xfrm>
        </p:spPr>
        <p:txBody>
          <a:bodyPr>
            <a:noAutofit/>
          </a:bodyPr>
          <a:lstStyle>
            <a:lvl1pPr marL="0" indent="0">
              <a:spcBef>
                <a:spcPts val="0"/>
              </a:spcBef>
              <a:buFontTx/>
              <a:buNone/>
              <a:defRPr sz="1200" b="0" i="0" cap="all" baseline="0">
                <a:solidFill>
                  <a:schemeClr val="tx2">
                    <a:lumMod val="50000"/>
                  </a:schemeClr>
                </a:solidFill>
                <a:latin typeface="Arial Black"/>
              </a:defRPr>
            </a:lvl1pPr>
            <a:lvl2pPr marL="0" indent="0">
              <a:lnSpc>
                <a:spcPct val="150000"/>
              </a:lnSpc>
              <a:spcBef>
                <a:spcPts val="0"/>
              </a:spcBef>
              <a:buFontTx/>
              <a:buNone/>
              <a:defRPr sz="1100" b="1" i="0" cap="all" baseline="0">
                <a:solidFill>
                  <a:schemeClr val="tx1">
                    <a:lumMod val="75000"/>
                    <a:lumOff val="25000"/>
                  </a:schemeClr>
                </a:solidFill>
                <a:latin typeface="Arial"/>
              </a:defRPr>
            </a:lvl2pPr>
            <a:lvl3pPr>
              <a:defRPr b="1" i="0">
                <a:latin typeface="Arial"/>
              </a:defRPr>
            </a:lvl3pPr>
            <a:lvl4pPr>
              <a:defRPr b="1" i="0">
                <a:latin typeface="Arial"/>
              </a:defRPr>
            </a:lvl4pPr>
            <a:lvl5pPr>
              <a:defRPr b="1" i="0">
                <a:latin typeface="Arial"/>
              </a:defRPr>
            </a:lvl5pPr>
          </a:lstStyle>
          <a:p>
            <a:pPr lvl="0"/>
            <a:r>
              <a:rPr lang="en-US" dirty="0" smtClean="0"/>
              <a:t>Title</a:t>
            </a:r>
          </a:p>
          <a:p>
            <a:pPr lvl="1"/>
            <a:r>
              <a:rPr lang="en-US" dirty="0" smtClean="0"/>
              <a:t>Text</a:t>
            </a:r>
          </a:p>
        </p:txBody>
      </p:sp>
      <p:sp>
        <p:nvSpPr>
          <p:cNvPr id="17" name="Slide Number Placeholder 9"/>
          <p:cNvSpPr>
            <a:spLocks noGrp="1"/>
          </p:cNvSpPr>
          <p:nvPr>
            <p:ph type="sldNum" sz="quarter" idx="18"/>
          </p:nvPr>
        </p:nvSpPr>
        <p:spPr>
          <a:xfrm>
            <a:off x="5665697" y="4931491"/>
            <a:ext cx="3478307" cy="212010"/>
          </a:xfrm>
        </p:spPr>
        <p:txBody>
          <a:bodyPr/>
          <a:lstStyle>
            <a:lvl1pPr>
              <a:defRPr sz="800">
                <a:latin typeface="Arial"/>
                <a:cs typeface="Arial"/>
              </a:defRPr>
            </a:lvl1pPr>
          </a:lstStyle>
          <a:p>
            <a:r>
              <a:rPr lang="en-US" dirty="0" smtClean="0">
                <a:solidFill>
                  <a:schemeClr val="bg1">
                    <a:lumMod val="50000"/>
                  </a:schemeClr>
                </a:solidFill>
                <a:latin typeface="ＭＳ ゴシック"/>
                <a:ea typeface="ＭＳ ゴシック"/>
                <a:cs typeface="ＭＳ ゴシック"/>
              </a:rPr>
              <a:t>☐ </a:t>
            </a:r>
            <a:r>
              <a:rPr lang="en-US" dirty="0" smtClean="0">
                <a:solidFill>
                  <a:schemeClr val="bg1">
                    <a:lumMod val="50000"/>
                  </a:schemeClr>
                </a:solidFill>
              </a:rPr>
              <a:t>Lifestyle   |   </a:t>
            </a:r>
            <a:r>
              <a:rPr lang="en-US" dirty="0" smtClean="0">
                <a:solidFill>
                  <a:schemeClr val="bg1">
                    <a:lumMod val="50000"/>
                  </a:schemeClr>
                </a:solidFill>
                <a:latin typeface="ＭＳ ゴシック"/>
                <a:ea typeface="ＭＳ ゴシック"/>
                <a:cs typeface="ＭＳ ゴシック"/>
              </a:rPr>
              <a:t>☐ </a:t>
            </a:r>
            <a:r>
              <a:rPr lang="en-US" dirty="0" smtClean="0">
                <a:solidFill>
                  <a:schemeClr val="bg1">
                    <a:lumMod val="50000"/>
                  </a:schemeClr>
                </a:solidFill>
              </a:rPr>
              <a:t>Professional   |   </a:t>
            </a:r>
            <a:r>
              <a:rPr lang="en-US" dirty="0" smtClean="0">
                <a:solidFill>
                  <a:schemeClr val="bg1">
                    <a:lumMod val="50000"/>
                  </a:schemeClr>
                </a:solidFill>
                <a:latin typeface="ＭＳ ゴシック"/>
                <a:ea typeface="ＭＳ ゴシック"/>
                <a:cs typeface="ＭＳ ゴシック"/>
              </a:rPr>
              <a:t>☐ </a:t>
            </a:r>
            <a:r>
              <a:rPr lang="en-US" dirty="0" smtClean="0">
                <a:solidFill>
                  <a:schemeClr val="bg1">
                    <a:lumMod val="50000"/>
                  </a:schemeClr>
                </a:solidFill>
              </a:rPr>
              <a:t>Infotainment   |   </a:t>
            </a:r>
            <a:fld id="{11585D3A-CB4E-F943-89F6-7CE74E1A7F42}" type="slidenum">
              <a:rPr lang="en-US" smtClean="0"/>
              <a:pPr/>
              <a:t>‹#›</a:t>
            </a:fld>
            <a:endParaRPr lang="en-US" dirty="0"/>
          </a:p>
        </p:txBody>
      </p:sp>
    </p:spTree>
    <p:extLst>
      <p:ext uri="{BB962C8B-B14F-4D97-AF65-F5344CB8AC3E}">
        <p14:creationId xmlns:p14="http://schemas.microsoft.com/office/powerpoint/2010/main" val="2418969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Rectangle 11"/>
          <p:cNvSpPr/>
          <p:nvPr userDrawn="1"/>
        </p:nvSpPr>
        <p:spPr>
          <a:xfrm>
            <a:off x="0" y="7"/>
            <a:ext cx="9144000" cy="3263639"/>
          </a:xfrm>
          <a:prstGeom prst="rect">
            <a:avLst/>
          </a:prstGeom>
          <a:gradFill flip="none" rotWithShape="1">
            <a:gsLst>
              <a:gs pos="99000">
                <a:srgbClr val="0D2635"/>
              </a:gs>
              <a:gs pos="0">
                <a:schemeClr val="tx2">
                  <a:lumMod val="75000"/>
                </a:schemeClr>
              </a:gs>
            </a:gsLst>
            <a:path path="rect">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print"/>
          <a:stretch>
            <a:fillRect/>
          </a:stretch>
        </p:blipFill>
        <p:spPr>
          <a:xfrm>
            <a:off x="555240" y="7"/>
            <a:ext cx="2203560" cy="804260"/>
          </a:xfrm>
          <a:prstGeom prst="rect">
            <a:avLst/>
          </a:prstGeom>
        </p:spPr>
      </p:pic>
      <p:pic>
        <p:nvPicPr>
          <p:cNvPr id="7" name="Picture 6"/>
          <p:cNvPicPr>
            <a:picLocks noChangeAspect="1"/>
          </p:cNvPicPr>
          <p:nvPr userDrawn="1"/>
        </p:nvPicPr>
        <p:blipFill rotWithShape="1">
          <a:blip r:embed="rId3" cstate="print">
            <a:alphaModFix amt="70000"/>
            <a:extLst>
              <a:ext uri="{28A0092B-C50C-407E-A947-70E740481C1C}">
                <a14:useLocalDpi xmlns:a14="http://schemas.microsoft.com/office/drawing/2010/main" val="0"/>
              </a:ext>
            </a:extLst>
          </a:blip>
          <a:srcRect l="18235" t="26390"/>
          <a:stretch/>
        </p:blipFill>
        <p:spPr>
          <a:xfrm>
            <a:off x="0" y="1733550"/>
            <a:ext cx="8656784" cy="1521622"/>
          </a:xfrm>
          <a:prstGeom prst="rect">
            <a:avLst/>
          </a:prstGeom>
        </p:spPr>
      </p:pic>
      <p:sp>
        <p:nvSpPr>
          <p:cNvPr id="8" name="Title 20"/>
          <p:cNvSpPr>
            <a:spLocks noGrp="1"/>
          </p:cNvSpPr>
          <p:nvPr>
            <p:ph type="title" hasCustomPrompt="1"/>
          </p:nvPr>
        </p:nvSpPr>
        <p:spPr>
          <a:xfrm>
            <a:off x="457200" y="1006476"/>
            <a:ext cx="8648700" cy="1863725"/>
          </a:xfrm>
        </p:spPr>
        <p:txBody>
          <a:bodyPr anchor="t">
            <a:noAutofit/>
          </a:bodyPr>
          <a:lstStyle>
            <a:lvl1pPr algn="l">
              <a:lnSpc>
                <a:spcPct val="90000"/>
              </a:lnSpc>
              <a:defRPr sz="5400" b="1" kern="0" cap="all" spc="0" baseline="0">
                <a:solidFill>
                  <a:srgbClr val="FFFFFF"/>
                </a:solidFill>
                <a:latin typeface="Arial"/>
                <a:cs typeface="Arial"/>
              </a:defRPr>
            </a:lvl1pPr>
          </a:lstStyle>
          <a:p>
            <a:r>
              <a:rPr lang="en-US" dirty="0" smtClean="0"/>
              <a:t>Slide</a:t>
            </a:r>
            <a:br>
              <a:rPr lang="en-US" dirty="0" smtClean="0"/>
            </a:br>
            <a:r>
              <a:rPr lang="en-US" dirty="0" smtClean="0"/>
              <a:t>Divider</a:t>
            </a:r>
            <a:endParaRPr lang="en-US" dirty="0"/>
          </a:p>
        </p:txBody>
      </p:sp>
      <p:sp>
        <p:nvSpPr>
          <p:cNvPr id="9" name="Slide Number Placeholder 1"/>
          <p:cNvSpPr>
            <a:spLocks noGrp="1"/>
          </p:cNvSpPr>
          <p:nvPr>
            <p:ph type="sldNum" sz="quarter" idx="15"/>
          </p:nvPr>
        </p:nvSpPr>
        <p:spPr>
          <a:xfrm>
            <a:off x="8763000" y="4991452"/>
            <a:ext cx="381000" cy="152048"/>
          </a:xfrm>
        </p:spPr>
        <p:txBody>
          <a:bodyPr/>
          <a:lstStyle>
            <a:lvl1pPr>
              <a:defRPr sz="800">
                <a:latin typeface="Arial"/>
              </a:defRPr>
            </a:lvl1pPr>
          </a:lstStyle>
          <a:p>
            <a:fld id="{11585D3A-CB4E-F943-89F6-7CE74E1A7F42}" type="slidenum">
              <a:rPr lang="en-US" smtClean="0"/>
              <a:pPr/>
              <a:t>‹#›</a:t>
            </a:fld>
            <a:endParaRPr lang="en-US" dirty="0"/>
          </a:p>
        </p:txBody>
      </p:sp>
    </p:spTree>
    <p:extLst>
      <p:ext uri="{BB962C8B-B14F-4D97-AF65-F5344CB8AC3E}">
        <p14:creationId xmlns:p14="http://schemas.microsoft.com/office/powerpoint/2010/main" val="1479217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Slide Number Placeholder 12"/>
          <p:cNvSpPr txBox="1">
            <a:spLocks/>
          </p:cNvSpPr>
          <p:nvPr userDrawn="1"/>
        </p:nvSpPr>
        <p:spPr>
          <a:xfrm>
            <a:off x="8807450" y="4975622"/>
            <a:ext cx="338138" cy="109538"/>
          </a:xfrm>
          <a:prstGeom prst="rect">
            <a:avLst/>
          </a:prstGeom>
        </p:spPr>
        <p:txBody>
          <a:bodyPr tIns="0" bIns="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019738C-B836-4601-912A-E862658C4FEB}" type="slidenum">
              <a:rPr lang="en-US" sz="800" smtClean="0">
                <a:solidFill>
                  <a:schemeClr val="bg1">
                    <a:lumMod val="50000"/>
                  </a:schemeClr>
                </a:solidFill>
              </a:rPr>
              <a:pPr fontAlgn="auto">
                <a:spcBef>
                  <a:spcPts val="0"/>
                </a:spcBef>
                <a:spcAft>
                  <a:spcPts val="0"/>
                </a:spcAft>
                <a:defRPr/>
              </a:pPr>
              <a:t>‹#›</a:t>
            </a:fld>
            <a:endParaRPr lang="en-US" sz="800" dirty="0">
              <a:solidFill>
                <a:schemeClr val="bg1">
                  <a:lumMod val="50000"/>
                </a:schemeClr>
              </a:solidFill>
            </a:endParaRPr>
          </a:p>
        </p:txBody>
      </p:sp>
      <p:sp>
        <p:nvSpPr>
          <p:cNvPr id="6" name="Text Placeholder 117"/>
          <p:cNvSpPr txBox="1">
            <a:spLocks/>
          </p:cNvSpPr>
          <p:nvPr userDrawn="1"/>
        </p:nvSpPr>
        <p:spPr>
          <a:xfrm>
            <a:off x="2930525" y="4988719"/>
            <a:ext cx="3289300" cy="92333"/>
          </a:xfrm>
          <a:prstGeom prst="rect">
            <a:avLst/>
          </a:prstGeom>
          <a:noFill/>
        </p:spPr>
        <p:txBody>
          <a:bodyPr lIns="137160" tIns="0" rIns="137160" bIns="0">
            <a:spAutoFit/>
          </a:bodyPr>
          <a:lstStyle>
            <a:lvl1pPr marL="0" indent="0" algn="r" defTabSz="914400" rtl="0" eaLnBrk="1" latinLnBrk="0" hangingPunct="1">
              <a:spcBef>
                <a:spcPts val="0"/>
              </a:spcBef>
              <a:buFont typeface="Arial" pitchFamily="34" charset="0"/>
              <a:buNone/>
              <a:defRPr lang="en-US" sz="600" b="1" kern="1200" cap="all" baseline="0" smtClean="0">
                <a:solidFill>
                  <a:srgbClr val="00AEEF"/>
                </a:solidFill>
                <a:latin typeface="Arial" pitchFamily="34" charset="0"/>
                <a:ea typeface="+mn-ea"/>
                <a:cs typeface="Arial" pitchFamily="34" charset="0"/>
              </a:defRPr>
            </a:lvl1pPr>
            <a:lvl2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2pPr>
            <a:lvl3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3pPr>
            <a:lvl4pPr marL="0" indent="0" algn="l" defTabSz="914400" rtl="0" eaLnBrk="1" latinLnBrk="0" hangingPunct="1">
              <a:spcBef>
                <a:spcPts val="0"/>
              </a:spcBef>
              <a:buFont typeface="Arial" pitchFamily="34" charset="0"/>
              <a:buNone/>
              <a:defRPr lang="en-US" sz="4800" b="1" kern="1200" cap="all" baseline="0" smtClean="0">
                <a:solidFill>
                  <a:schemeClr val="bg1"/>
                </a:solidFill>
                <a:latin typeface="Arial" pitchFamily="34" charset="0"/>
                <a:ea typeface="+mn-ea"/>
                <a:cs typeface="Arial" pitchFamily="34" charset="0"/>
              </a:defRPr>
            </a:lvl4pPr>
            <a:lvl5pPr marL="0" indent="0" algn="l" defTabSz="914400" rtl="0" eaLnBrk="1" latinLnBrk="0" hangingPunct="1">
              <a:spcBef>
                <a:spcPts val="0"/>
              </a:spcBef>
              <a:buFont typeface="Arial" pitchFamily="34" charset="0"/>
              <a:buNone/>
              <a:defRPr lang="en-US" sz="4800" b="1" kern="1200" cap="all" baseline="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defRPr/>
            </a:pPr>
            <a:r>
              <a:rPr dirty="0">
                <a:solidFill>
                  <a:srgbClr val="7F7F7F"/>
                </a:solidFill>
              </a:rPr>
              <a:t>Harman International.  CONFIDENTIAL.  COPYRIGHT 2013.</a:t>
            </a:r>
          </a:p>
        </p:txBody>
      </p:sp>
      <p:sp>
        <p:nvSpPr>
          <p:cNvPr id="3" name="Text Placeholder 2"/>
          <p:cNvSpPr>
            <a:spLocks noGrp="1"/>
          </p:cNvSpPr>
          <p:nvPr>
            <p:ph type="body" sz="quarter" idx="13"/>
          </p:nvPr>
        </p:nvSpPr>
        <p:spPr>
          <a:xfrm>
            <a:off x="555625" y="1574047"/>
            <a:ext cx="8197850" cy="2824163"/>
          </a:xfrm>
          <a:prstGeom prst="rect">
            <a:avLst/>
          </a:prstGeom>
        </p:spPr>
        <p:txBody>
          <a:bodyPr/>
          <a:lstStyle>
            <a:lvl1pPr marL="169863" indent="-169863">
              <a:buClr>
                <a:schemeClr val="accent1"/>
              </a:buClr>
              <a:buSzPct val="100000"/>
              <a:buFont typeface="Symbol" pitchFamily="18" charset="2"/>
              <a:buChar char="·"/>
              <a:defRPr sz="1600">
                <a:sym typeface="Symbol"/>
              </a:defRPr>
            </a:lvl1pPr>
            <a:lvl2pPr>
              <a:buClr>
                <a:schemeClr val="accent1"/>
              </a:buClr>
              <a:defRPr sz="1400"/>
            </a:lvl2pPr>
            <a:lvl3pPr>
              <a:buClr>
                <a:schemeClr val="accent1"/>
              </a:buClr>
              <a:defRPr sz="1200"/>
            </a:lvl3pPr>
            <a:lvl4pPr>
              <a:buClr>
                <a:schemeClr val="accent1"/>
              </a:buClr>
              <a:defRPr sz="1100"/>
            </a:lvl4pPr>
            <a:lvl5pPr>
              <a:buClr>
                <a:schemeClr val="accent1"/>
              </a:buCl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17"/>
          <p:cNvSpPr>
            <a:spLocks noGrp="1"/>
          </p:cNvSpPr>
          <p:nvPr>
            <p:ph type="body" sz="quarter" idx="17"/>
          </p:nvPr>
        </p:nvSpPr>
        <p:spPr>
          <a:xfrm>
            <a:off x="7118342" y="133912"/>
            <a:ext cx="1777832" cy="880241"/>
          </a:xfrm>
          <a:prstGeom prst="rect">
            <a:avLst/>
          </a:prstGeom>
        </p:spPr>
        <p:txBody>
          <a:bodyPr vert="horz" wrap="square" lIns="91440" tIns="45720" rIns="91440" bIns="45720" rtlCol="0" anchor="b" anchorCtr="0">
            <a:noAutofit/>
          </a:bodyPr>
          <a:lstStyle>
            <a:lvl1pPr>
              <a:lnSpc>
                <a:spcPct val="80000"/>
              </a:lnSpc>
              <a:defRPr lang="en-US" sz="1600" baseline="0" dirty="0" smtClean="0">
                <a:solidFill>
                  <a:schemeClr val="bg1">
                    <a:lumMod val="65000"/>
                  </a:schemeClr>
                </a:solidFill>
                <a:latin typeface="Arial Black"/>
                <a:cs typeface="Arial Black"/>
              </a:defRPr>
            </a:lvl1pPr>
          </a:lstStyle>
          <a:p>
            <a:pPr lvl="0"/>
            <a:r>
              <a:rPr lang="en-US" smtClean="0"/>
              <a:t>Click to edit Master text styles</a:t>
            </a:r>
          </a:p>
        </p:txBody>
      </p:sp>
      <p:sp>
        <p:nvSpPr>
          <p:cNvPr id="13" name="Title Placeholder 1"/>
          <p:cNvSpPr>
            <a:spLocks noGrp="1"/>
          </p:cNvSpPr>
          <p:nvPr>
            <p:ph type="title"/>
          </p:nvPr>
        </p:nvSpPr>
        <p:spPr>
          <a:xfrm>
            <a:off x="469899" y="59239"/>
            <a:ext cx="6935735" cy="987821"/>
          </a:xfrm>
          <a:prstGeom prst="rect">
            <a:avLst/>
          </a:prstGeom>
          <a:ln>
            <a:noFill/>
          </a:ln>
        </p:spPr>
        <p:txBody>
          <a:bodyPr rtlCol="0">
            <a:noAutofit/>
          </a:bodyPr>
          <a:lstStyle>
            <a:lvl1pPr algn="l">
              <a:defRPr lang="en-US" dirty="0"/>
            </a:lvl1pPr>
          </a:lstStyle>
          <a:p>
            <a:pPr lvl="0"/>
            <a:r>
              <a:rPr lang="en-US" smtClean="0"/>
              <a:t>Click to edit Master title style</a:t>
            </a:r>
            <a:endParaRPr lang="en-US" dirty="0"/>
          </a:p>
        </p:txBody>
      </p:sp>
    </p:spTree>
    <p:extLst>
      <p:ext uri="{BB962C8B-B14F-4D97-AF65-F5344CB8AC3E}">
        <p14:creationId xmlns:p14="http://schemas.microsoft.com/office/powerpoint/2010/main" val="2083416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3" name="Picture 4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hidden">
          <a:xfrm>
            <a:off x="0" y="0"/>
            <a:ext cx="9144000" cy="3019301"/>
          </a:xfrm>
          <a:prstGeom prst="rect">
            <a:avLst/>
          </a:prstGeom>
        </p:spPr>
      </p:pic>
      <p:sp>
        <p:nvSpPr>
          <p:cNvPr id="239" name="Content Placeholder 126"/>
          <p:cNvSpPr>
            <a:spLocks noGrp="1"/>
          </p:cNvSpPr>
          <p:nvPr>
            <p:ph sz="quarter" idx="12" hasCustomPrompt="1"/>
          </p:nvPr>
        </p:nvSpPr>
        <p:spPr>
          <a:xfrm>
            <a:off x="520530" y="3311765"/>
            <a:ext cx="3746500" cy="304800"/>
          </a:xfrm>
          <a:prstGeom prst="rect">
            <a:avLst/>
          </a:prstGeom>
        </p:spPr>
        <p:txBody>
          <a:bodyPr anchor="t">
            <a:normAutofit/>
          </a:bodyPr>
          <a:lstStyle>
            <a:lvl1pPr marL="0" indent="0" algn="l">
              <a:buNone/>
              <a:defRPr sz="1200" b="1" spc="0">
                <a:solidFill>
                  <a:schemeClr val="tx2">
                    <a:lumMod val="50000"/>
                  </a:schemeClr>
                </a:solidFill>
                <a:latin typeface="Arial Black"/>
                <a:cs typeface="Arial Black"/>
              </a:defRPr>
            </a:lvl1pPr>
          </a:lstStyle>
          <a:p>
            <a:pPr lvl="0"/>
            <a:r>
              <a:rPr lang="en-US" dirty="0" smtClean="0"/>
              <a:t>NAME</a:t>
            </a:r>
            <a:endParaRPr lang="en-US" dirty="0"/>
          </a:p>
        </p:txBody>
      </p:sp>
      <p:sp>
        <p:nvSpPr>
          <p:cNvPr id="240" name="Content Placeholder 126"/>
          <p:cNvSpPr>
            <a:spLocks noGrp="1"/>
          </p:cNvSpPr>
          <p:nvPr>
            <p:ph sz="quarter" idx="13" hasCustomPrompt="1"/>
          </p:nvPr>
        </p:nvSpPr>
        <p:spPr>
          <a:xfrm>
            <a:off x="520530" y="3527807"/>
            <a:ext cx="3746500" cy="304800"/>
          </a:xfrm>
          <a:prstGeom prst="rect">
            <a:avLst/>
          </a:prstGeom>
        </p:spPr>
        <p:txBody>
          <a:bodyPr>
            <a:normAutofit/>
          </a:bodyPr>
          <a:lstStyle>
            <a:lvl1pPr marL="0" indent="0" algn="l">
              <a:buNone/>
              <a:defRPr sz="1000" b="1" kern="800" spc="0">
                <a:solidFill>
                  <a:schemeClr val="tx2">
                    <a:lumMod val="50000"/>
                  </a:schemeClr>
                </a:solidFill>
                <a:latin typeface="Arial"/>
                <a:cs typeface="Arial"/>
              </a:defRPr>
            </a:lvl1pPr>
          </a:lstStyle>
          <a:p>
            <a:pPr lvl="0"/>
            <a:r>
              <a:rPr lang="en-US" dirty="0" smtClean="0"/>
              <a:t>DESIGNATION</a:t>
            </a:r>
            <a:endParaRPr lang="en-US" dirty="0"/>
          </a:p>
        </p:txBody>
      </p:sp>
      <p:sp>
        <p:nvSpPr>
          <p:cNvPr id="241" name="Content Placeholder 126"/>
          <p:cNvSpPr>
            <a:spLocks noGrp="1"/>
          </p:cNvSpPr>
          <p:nvPr>
            <p:ph sz="quarter" idx="14" hasCustomPrompt="1"/>
          </p:nvPr>
        </p:nvSpPr>
        <p:spPr>
          <a:xfrm>
            <a:off x="520530" y="3922857"/>
            <a:ext cx="3746500" cy="304800"/>
          </a:xfrm>
          <a:prstGeom prst="rect">
            <a:avLst/>
          </a:prstGeom>
        </p:spPr>
        <p:txBody>
          <a:bodyPr>
            <a:normAutofit/>
          </a:bodyPr>
          <a:lstStyle>
            <a:lvl1pPr marL="0" indent="0" algn="l">
              <a:buNone/>
              <a:defRPr sz="1000" b="0" kern="800" spc="0" baseline="0">
                <a:solidFill>
                  <a:schemeClr val="tx2">
                    <a:lumMod val="50000"/>
                  </a:schemeClr>
                </a:solidFill>
                <a:latin typeface="Arial"/>
                <a:cs typeface="Arial"/>
              </a:defRPr>
            </a:lvl1pPr>
          </a:lstStyle>
          <a:p>
            <a:pPr lvl="0"/>
            <a:r>
              <a:rPr lang="en-US" dirty="0" smtClean="0"/>
              <a:t>DATE</a:t>
            </a:r>
            <a:endParaRPr lang="en-US" dirty="0"/>
          </a:p>
        </p:txBody>
      </p:sp>
      <p:sp>
        <p:nvSpPr>
          <p:cNvPr id="128" name="Title 20"/>
          <p:cNvSpPr>
            <a:spLocks noGrp="1"/>
          </p:cNvSpPr>
          <p:nvPr>
            <p:ph type="title" hasCustomPrompt="1"/>
          </p:nvPr>
        </p:nvSpPr>
        <p:spPr>
          <a:xfrm>
            <a:off x="495300" y="1433942"/>
            <a:ext cx="8648700" cy="1376673"/>
          </a:xfrm>
          <a:ln>
            <a:noFill/>
          </a:ln>
        </p:spPr>
        <p:txBody>
          <a:bodyPr vert="horz" wrap="none" lIns="91440" tIns="45720" rIns="91440" bIns="45720" rtlCol="0" anchor="t" anchorCtr="0">
            <a:noAutofit/>
          </a:bodyPr>
          <a:lstStyle>
            <a:lvl1pPr algn="l" defTabSz="457200" rtl="0" eaLnBrk="1" latinLnBrk="0" hangingPunct="1">
              <a:lnSpc>
                <a:spcPct val="90000"/>
              </a:lnSpc>
              <a:spcBef>
                <a:spcPct val="0"/>
              </a:spcBef>
              <a:buNone/>
              <a:defRPr lang="en-US" sz="5400" b="1" kern="1200" spc="0" baseline="0" dirty="0">
                <a:solidFill>
                  <a:srgbClr val="FFFFFF"/>
                </a:solidFill>
                <a:latin typeface="Arial"/>
                <a:ea typeface="+mj-ea"/>
                <a:cs typeface="Arial"/>
              </a:defRPr>
            </a:lvl1pPr>
          </a:lstStyle>
          <a:p>
            <a:pPr lvl="0" algn="l">
              <a:lnSpc>
                <a:spcPct val="90000"/>
              </a:lnSpc>
            </a:pPr>
            <a:r>
              <a:rPr lang="en-US" dirty="0" smtClean="0"/>
              <a:t>THIS IS THE</a:t>
            </a:r>
            <a:br>
              <a:rPr lang="en-US" dirty="0" smtClean="0"/>
            </a:br>
            <a:r>
              <a:rPr lang="en-US" dirty="0" smtClean="0"/>
              <a:t>SLIDE DIVIDER</a:t>
            </a:r>
            <a:endParaRPr lang="en-US" dirty="0"/>
          </a:p>
        </p:txBody>
      </p:sp>
      <p:grpSp>
        <p:nvGrpSpPr>
          <p:cNvPr id="28" name="Group 27"/>
          <p:cNvGrpSpPr/>
          <p:nvPr userDrawn="1"/>
        </p:nvGrpSpPr>
        <p:grpSpPr>
          <a:xfrm>
            <a:off x="555247" y="4600579"/>
            <a:ext cx="6511799" cy="340512"/>
            <a:chOff x="680936" y="4487759"/>
            <a:chExt cx="6511799" cy="454016"/>
          </a:xfrm>
        </p:grpSpPr>
        <p:grpSp>
          <p:nvGrpSpPr>
            <p:cNvPr id="29" name="Group 28"/>
            <p:cNvGrpSpPr/>
            <p:nvPr userDrawn="1"/>
          </p:nvGrpSpPr>
          <p:grpSpPr>
            <a:xfrm>
              <a:off x="680936" y="4487759"/>
              <a:ext cx="6511799" cy="445088"/>
              <a:chOff x="575380" y="4170359"/>
              <a:chExt cx="10146629" cy="693534"/>
            </a:xfrm>
          </p:grpSpPr>
          <p:pic>
            <p:nvPicPr>
              <p:cNvPr id="31" name="Picture 3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5380" y="4423609"/>
                <a:ext cx="1103408" cy="329176"/>
              </a:xfrm>
              <a:prstGeom prst="rect">
                <a:avLst/>
              </a:prstGeom>
            </p:spPr>
          </p:pic>
          <p:pic>
            <p:nvPicPr>
              <p:cNvPr id="32" name="Picture 3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318115" y="4170359"/>
                <a:ext cx="403894" cy="626362"/>
              </a:xfrm>
              <a:prstGeom prst="rect">
                <a:avLst/>
              </a:prstGeom>
            </p:spPr>
          </p:pic>
          <p:pic>
            <p:nvPicPr>
              <p:cNvPr id="33" name="Picture 3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00219" y="4389581"/>
                <a:ext cx="1354699" cy="474312"/>
              </a:xfrm>
              <a:prstGeom prst="rect">
                <a:avLst/>
              </a:prstGeom>
            </p:spPr>
          </p:pic>
          <p:pic>
            <p:nvPicPr>
              <p:cNvPr id="34" name="Picture 3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236813" y="4331771"/>
                <a:ext cx="1201147" cy="394300"/>
              </a:xfrm>
              <a:prstGeom prst="rect">
                <a:avLst/>
              </a:prstGeom>
            </p:spPr>
          </p:pic>
          <p:pic>
            <p:nvPicPr>
              <p:cNvPr id="35" name="Picture 34"/>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rcRect/>
              <a:stretch/>
            </p:blipFill>
            <p:spPr>
              <a:xfrm>
                <a:off x="6100890" y="4271815"/>
                <a:ext cx="739044" cy="585911"/>
              </a:xfrm>
              <a:prstGeom prst="rect">
                <a:avLst/>
              </a:prstGeom>
            </p:spPr>
          </p:pic>
          <p:pic>
            <p:nvPicPr>
              <p:cNvPr id="36" name="Picture 35"/>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052701" y="4525127"/>
                <a:ext cx="1948289" cy="224048"/>
              </a:xfrm>
              <a:prstGeom prst="rect">
                <a:avLst/>
              </a:prstGeom>
            </p:spPr>
          </p:pic>
          <p:pic>
            <p:nvPicPr>
              <p:cNvPr id="37" name="Picture 36"/>
              <p:cNvPicPr>
                <a:picLocks noChangeAspect="1"/>
              </p:cNvPicPr>
              <p:nvPr/>
            </p:nvPicPr>
            <p:blipFill rotWithShape="1">
              <a:blip r:embed="rId10" cstate="print">
                <a:extLst>
                  <a:ext uri="{28A0092B-C50C-407E-A947-70E740481C1C}">
                    <a14:useLocalDpi xmlns:a14="http://schemas.microsoft.com/office/drawing/2010/main"/>
                  </a:ext>
                </a:extLst>
              </a:blip>
              <a:srcRect t="-1"/>
              <a:stretch/>
            </p:blipFill>
            <p:spPr>
              <a:xfrm>
                <a:off x="8864132" y="4385547"/>
                <a:ext cx="1039685" cy="340523"/>
              </a:xfrm>
              <a:prstGeom prst="rect">
                <a:avLst/>
              </a:prstGeom>
            </p:spPr>
          </p:pic>
        </p:grpSp>
        <p:sp>
          <p:nvSpPr>
            <p:cNvPr id="30" name="Rectangle 29"/>
            <p:cNvSpPr/>
            <p:nvPr userDrawn="1"/>
          </p:nvSpPr>
          <p:spPr bwMode="gray">
            <a:xfrm>
              <a:off x="3297555" y="4850335"/>
              <a:ext cx="548640"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pic>
        <p:nvPicPr>
          <p:cNvPr id="44" name="Picture 43"/>
          <p:cNvPicPr>
            <a:picLocks noChangeAspect="1"/>
          </p:cNvPicPr>
          <p:nvPr userDrawn="1"/>
        </p:nvPicPr>
        <p:blipFill>
          <a:blip r:embed="rId11"/>
          <a:stretch>
            <a:fillRect/>
          </a:stretch>
        </p:blipFill>
        <p:spPr>
          <a:xfrm>
            <a:off x="555240" y="6"/>
            <a:ext cx="2879486" cy="788221"/>
          </a:xfrm>
          <a:prstGeom prst="rect">
            <a:avLst/>
          </a:prstGeom>
        </p:spPr>
      </p:pic>
    </p:spTree>
    <p:extLst>
      <p:ext uri="{BB962C8B-B14F-4D97-AF65-F5344CB8AC3E}">
        <p14:creationId xmlns:p14="http://schemas.microsoft.com/office/powerpoint/2010/main" val="2028658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reaker Slide">
    <p:spTree>
      <p:nvGrpSpPr>
        <p:cNvPr id="1" name=""/>
        <p:cNvGrpSpPr/>
        <p:nvPr/>
      </p:nvGrpSpPr>
      <p:grpSpPr>
        <a:xfrm>
          <a:off x="0" y="0"/>
          <a:ext cx="0" cy="0"/>
          <a:chOff x="0" y="0"/>
          <a:chExt cx="0" cy="0"/>
        </a:xfrm>
      </p:grpSpPr>
      <p:pic>
        <p:nvPicPr>
          <p:cNvPr id="43" name="Picture 4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hidden">
          <a:xfrm>
            <a:off x="0" y="0"/>
            <a:ext cx="9144000" cy="3019301"/>
          </a:xfrm>
          <a:prstGeom prst="rect">
            <a:avLst/>
          </a:prstGeom>
        </p:spPr>
      </p:pic>
      <p:pic>
        <p:nvPicPr>
          <p:cNvPr id="25" name="Picture 24"/>
          <p:cNvPicPr>
            <a:picLocks noChangeAspect="1"/>
          </p:cNvPicPr>
          <p:nvPr userDrawn="1"/>
        </p:nvPicPr>
        <p:blipFill>
          <a:blip r:embed="rId3"/>
          <a:stretch>
            <a:fillRect/>
          </a:stretch>
        </p:blipFill>
        <p:spPr>
          <a:xfrm>
            <a:off x="555240" y="6"/>
            <a:ext cx="2879486" cy="788221"/>
          </a:xfrm>
          <a:prstGeom prst="rect">
            <a:avLst/>
          </a:prstGeom>
        </p:spPr>
      </p:pic>
      <p:grpSp>
        <p:nvGrpSpPr>
          <p:cNvPr id="39" name="Group 38"/>
          <p:cNvGrpSpPr/>
          <p:nvPr userDrawn="1"/>
        </p:nvGrpSpPr>
        <p:grpSpPr>
          <a:xfrm>
            <a:off x="546725" y="4543104"/>
            <a:ext cx="7926169" cy="414461"/>
            <a:chOff x="680935" y="4487763"/>
            <a:chExt cx="6511907" cy="454012"/>
          </a:xfrm>
        </p:grpSpPr>
        <p:grpSp>
          <p:nvGrpSpPr>
            <p:cNvPr id="40" name="Group 39"/>
            <p:cNvGrpSpPr/>
            <p:nvPr/>
          </p:nvGrpSpPr>
          <p:grpSpPr>
            <a:xfrm>
              <a:off x="680935" y="4487763"/>
              <a:ext cx="6511907" cy="445586"/>
              <a:chOff x="575380" y="4170359"/>
              <a:chExt cx="10146804" cy="694310"/>
            </a:xfrm>
          </p:grpSpPr>
          <p:pic>
            <p:nvPicPr>
              <p:cNvPr id="42" name="Picture 41"/>
              <p:cNvPicPr>
                <a:picLocks noChangeAspect="1"/>
              </p:cNvPicPr>
              <p:nvPr/>
            </p:nvPicPr>
            <p:blipFill rotWithShape="1">
              <a:blip r:embed="rId4" cstate="print">
                <a:extLst>
                  <a:ext uri="{28A0092B-C50C-407E-A947-70E740481C1C}">
                    <a14:useLocalDpi xmlns:a14="http://schemas.microsoft.com/office/drawing/2010/main"/>
                  </a:ext>
                </a:extLst>
              </a:blip>
              <a:srcRect b="16959"/>
              <a:stretch/>
            </p:blipFill>
            <p:spPr>
              <a:xfrm>
                <a:off x="575380" y="4423609"/>
                <a:ext cx="1103408" cy="329176"/>
              </a:xfrm>
              <a:prstGeom prst="rect">
                <a:avLst/>
              </a:prstGeom>
            </p:spPr>
          </p:pic>
          <p:pic>
            <p:nvPicPr>
              <p:cNvPr id="44" name="Picture 4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318291" y="4170359"/>
                <a:ext cx="403893" cy="626363"/>
              </a:xfrm>
              <a:prstGeom prst="rect">
                <a:avLst/>
              </a:prstGeom>
            </p:spPr>
          </p:pic>
          <p:pic>
            <p:nvPicPr>
              <p:cNvPr id="45" name="Picture 4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254906" y="4389581"/>
                <a:ext cx="1354699" cy="474312"/>
              </a:xfrm>
              <a:prstGeom prst="rect">
                <a:avLst/>
              </a:prstGeom>
            </p:spPr>
          </p:pic>
          <p:pic>
            <p:nvPicPr>
              <p:cNvPr id="46" name="Picture 45"/>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176226" y="4331771"/>
                <a:ext cx="1201148" cy="394299"/>
              </a:xfrm>
              <a:prstGeom prst="rect">
                <a:avLst/>
              </a:prstGeom>
            </p:spPr>
          </p:pic>
          <p:pic>
            <p:nvPicPr>
              <p:cNvPr id="47" name="Picture 46"/>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a:ext>
                </a:extLst>
              </a:blip>
              <a:srcRect/>
              <a:stretch/>
            </p:blipFill>
            <p:spPr>
              <a:xfrm>
                <a:off x="6046173" y="4278757"/>
                <a:ext cx="739044" cy="585912"/>
              </a:xfrm>
              <a:prstGeom prst="rect">
                <a:avLst/>
              </a:prstGeom>
            </p:spPr>
          </p:pic>
          <p:pic>
            <p:nvPicPr>
              <p:cNvPr id="48" name="Picture 47"/>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046539" y="4525127"/>
                <a:ext cx="1948289" cy="224048"/>
              </a:xfrm>
              <a:prstGeom prst="rect">
                <a:avLst/>
              </a:prstGeom>
            </p:spPr>
          </p:pic>
          <p:pic>
            <p:nvPicPr>
              <p:cNvPr id="49" name="Picture 48"/>
              <p:cNvPicPr>
                <a:picLocks noChangeAspect="1"/>
              </p:cNvPicPr>
              <p:nvPr/>
            </p:nvPicPr>
            <p:blipFill rotWithShape="1">
              <a:blip r:embed="rId11" cstate="print">
                <a:extLst>
                  <a:ext uri="{28A0092B-C50C-407E-A947-70E740481C1C}">
                    <a14:useLocalDpi xmlns:a14="http://schemas.microsoft.com/office/drawing/2010/main"/>
                  </a:ext>
                </a:extLst>
              </a:blip>
              <a:srcRect t="-3"/>
              <a:stretch/>
            </p:blipFill>
            <p:spPr>
              <a:xfrm>
                <a:off x="8819756" y="4385549"/>
                <a:ext cx="1039685" cy="340522"/>
              </a:xfrm>
              <a:prstGeom prst="rect">
                <a:avLst/>
              </a:prstGeom>
            </p:spPr>
          </p:pic>
        </p:grpSp>
        <p:sp>
          <p:nvSpPr>
            <p:cNvPr id="41" name="Rectangle 40"/>
            <p:cNvSpPr/>
            <p:nvPr/>
          </p:nvSpPr>
          <p:spPr bwMode="gray">
            <a:xfrm>
              <a:off x="3246150" y="4850335"/>
              <a:ext cx="548640"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50" name="Title 20"/>
          <p:cNvSpPr>
            <a:spLocks noGrp="1"/>
          </p:cNvSpPr>
          <p:nvPr>
            <p:ph type="title" hasCustomPrompt="1"/>
          </p:nvPr>
        </p:nvSpPr>
        <p:spPr>
          <a:xfrm>
            <a:off x="495300" y="1433942"/>
            <a:ext cx="8648700" cy="1376673"/>
          </a:xfrm>
          <a:ln>
            <a:noFill/>
          </a:ln>
        </p:spPr>
        <p:txBody>
          <a:bodyPr vert="horz" wrap="none" lIns="91440" tIns="45720" rIns="91440" bIns="45720" rtlCol="0" anchor="t" anchorCtr="0">
            <a:noAutofit/>
          </a:bodyPr>
          <a:lstStyle>
            <a:lvl1pPr algn="l" defTabSz="457200" rtl="0" eaLnBrk="1" latinLnBrk="0" hangingPunct="1">
              <a:lnSpc>
                <a:spcPct val="90000"/>
              </a:lnSpc>
              <a:spcBef>
                <a:spcPct val="0"/>
              </a:spcBef>
              <a:buNone/>
              <a:defRPr lang="en-US" sz="5400" b="1" kern="1200" spc="0" baseline="0" dirty="0">
                <a:solidFill>
                  <a:srgbClr val="FFFFFF"/>
                </a:solidFill>
                <a:latin typeface="Arial"/>
                <a:ea typeface="+mj-ea"/>
                <a:cs typeface="Arial"/>
              </a:defRPr>
            </a:lvl1pPr>
          </a:lstStyle>
          <a:p>
            <a:pPr lvl="0" algn="l">
              <a:lnSpc>
                <a:spcPct val="90000"/>
              </a:lnSpc>
            </a:pPr>
            <a:r>
              <a:rPr lang="en-US" dirty="0" smtClean="0"/>
              <a:t>THIS IS THE</a:t>
            </a:r>
            <a:br>
              <a:rPr lang="en-US" dirty="0" smtClean="0"/>
            </a:br>
            <a:r>
              <a:rPr lang="en-US" dirty="0" smtClean="0"/>
              <a:t>SLIDE DIVIDER</a:t>
            </a:r>
            <a:endParaRPr lang="en-US" dirty="0"/>
          </a:p>
        </p:txBody>
      </p:sp>
    </p:spTree>
    <p:extLst>
      <p:ext uri="{BB962C8B-B14F-4D97-AF65-F5344CB8AC3E}">
        <p14:creationId xmlns:p14="http://schemas.microsoft.com/office/powerpoint/2010/main" val="3852229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Ending Slide">
    <p:spTree>
      <p:nvGrpSpPr>
        <p:cNvPr id="1" name=""/>
        <p:cNvGrpSpPr/>
        <p:nvPr/>
      </p:nvGrpSpPr>
      <p:grpSpPr>
        <a:xfrm>
          <a:off x="0" y="0"/>
          <a:ext cx="0" cy="0"/>
          <a:chOff x="0" y="0"/>
          <a:chExt cx="0" cy="0"/>
        </a:xfrm>
      </p:grpSpPr>
      <p:pic>
        <p:nvPicPr>
          <p:cNvPr id="43" name="Picture 4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hidden">
          <a:xfrm>
            <a:off x="0" y="0"/>
            <a:ext cx="9144000" cy="3019301"/>
          </a:xfrm>
          <a:prstGeom prst="rect">
            <a:avLst/>
          </a:prstGeom>
        </p:spPr>
      </p:pic>
      <p:grpSp>
        <p:nvGrpSpPr>
          <p:cNvPr id="39" name="Group 38"/>
          <p:cNvGrpSpPr/>
          <p:nvPr userDrawn="1"/>
        </p:nvGrpSpPr>
        <p:grpSpPr>
          <a:xfrm>
            <a:off x="546725" y="4543104"/>
            <a:ext cx="7926169" cy="414461"/>
            <a:chOff x="680935" y="4487763"/>
            <a:chExt cx="6511907" cy="454012"/>
          </a:xfrm>
        </p:grpSpPr>
        <p:grpSp>
          <p:nvGrpSpPr>
            <p:cNvPr id="40" name="Group 39"/>
            <p:cNvGrpSpPr/>
            <p:nvPr/>
          </p:nvGrpSpPr>
          <p:grpSpPr>
            <a:xfrm>
              <a:off x="680935" y="4487763"/>
              <a:ext cx="6511907" cy="445586"/>
              <a:chOff x="575380" y="4170359"/>
              <a:chExt cx="10146804" cy="694310"/>
            </a:xfrm>
          </p:grpSpPr>
          <p:pic>
            <p:nvPicPr>
              <p:cNvPr id="42" name="Picture 41"/>
              <p:cNvPicPr>
                <a:picLocks noChangeAspect="1"/>
              </p:cNvPicPr>
              <p:nvPr/>
            </p:nvPicPr>
            <p:blipFill rotWithShape="1">
              <a:blip r:embed="rId3" cstate="print">
                <a:extLst>
                  <a:ext uri="{28A0092B-C50C-407E-A947-70E740481C1C}">
                    <a14:useLocalDpi xmlns:a14="http://schemas.microsoft.com/office/drawing/2010/main"/>
                  </a:ext>
                </a:extLst>
              </a:blip>
              <a:srcRect b="16959"/>
              <a:stretch/>
            </p:blipFill>
            <p:spPr>
              <a:xfrm>
                <a:off x="575380" y="4423609"/>
                <a:ext cx="1103408" cy="329176"/>
              </a:xfrm>
              <a:prstGeom prst="rect">
                <a:avLst/>
              </a:prstGeom>
            </p:spPr>
          </p:pic>
          <p:pic>
            <p:nvPicPr>
              <p:cNvPr id="44" name="Picture 4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318291" y="4170359"/>
                <a:ext cx="403893" cy="626363"/>
              </a:xfrm>
              <a:prstGeom prst="rect">
                <a:avLst/>
              </a:prstGeom>
            </p:spPr>
          </p:pic>
          <p:pic>
            <p:nvPicPr>
              <p:cNvPr id="45" name="Picture 4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254906" y="4389581"/>
                <a:ext cx="1354699" cy="474312"/>
              </a:xfrm>
              <a:prstGeom prst="rect">
                <a:avLst/>
              </a:prstGeom>
            </p:spPr>
          </p:pic>
          <p:pic>
            <p:nvPicPr>
              <p:cNvPr id="46" name="Picture 4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176226" y="4331771"/>
                <a:ext cx="1201148" cy="394299"/>
              </a:xfrm>
              <a:prstGeom prst="rect">
                <a:avLst/>
              </a:prstGeom>
            </p:spPr>
          </p:pic>
          <p:pic>
            <p:nvPicPr>
              <p:cNvPr id="47" name="Picture 46"/>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rcRect/>
              <a:stretch/>
            </p:blipFill>
            <p:spPr>
              <a:xfrm>
                <a:off x="6046173" y="4278757"/>
                <a:ext cx="739044" cy="585912"/>
              </a:xfrm>
              <a:prstGeom prst="rect">
                <a:avLst/>
              </a:prstGeom>
            </p:spPr>
          </p:pic>
          <p:pic>
            <p:nvPicPr>
              <p:cNvPr id="48" name="Picture 47"/>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046539" y="4525127"/>
                <a:ext cx="1948289" cy="224048"/>
              </a:xfrm>
              <a:prstGeom prst="rect">
                <a:avLst/>
              </a:prstGeom>
            </p:spPr>
          </p:pic>
          <p:pic>
            <p:nvPicPr>
              <p:cNvPr id="49" name="Picture 48"/>
              <p:cNvPicPr>
                <a:picLocks noChangeAspect="1"/>
              </p:cNvPicPr>
              <p:nvPr/>
            </p:nvPicPr>
            <p:blipFill rotWithShape="1">
              <a:blip r:embed="rId10" cstate="print">
                <a:extLst>
                  <a:ext uri="{28A0092B-C50C-407E-A947-70E740481C1C}">
                    <a14:useLocalDpi xmlns:a14="http://schemas.microsoft.com/office/drawing/2010/main"/>
                  </a:ext>
                </a:extLst>
              </a:blip>
              <a:srcRect t="-3"/>
              <a:stretch/>
            </p:blipFill>
            <p:spPr>
              <a:xfrm>
                <a:off x="8819756" y="4385549"/>
                <a:ext cx="1039685" cy="340522"/>
              </a:xfrm>
              <a:prstGeom prst="rect">
                <a:avLst/>
              </a:prstGeom>
            </p:spPr>
          </p:pic>
        </p:grpSp>
        <p:sp>
          <p:nvSpPr>
            <p:cNvPr id="41" name="Rectangle 40"/>
            <p:cNvSpPr/>
            <p:nvPr/>
          </p:nvSpPr>
          <p:spPr bwMode="gray">
            <a:xfrm>
              <a:off x="3246150" y="4850335"/>
              <a:ext cx="548640"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pic>
        <p:nvPicPr>
          <p:cNvPr id="15" name="Picture 14"/>
          <p:cNvPicPr>
            <a:picLocks noChangeAspect="1"/>
          </p:cNvPicPr>
          <p:nvPr userDrawn="1"/>
        </p:nvPicPr>
        <p:blipFill>
          <a:blip r:embed="rId11"/>
          <a:stretch>
            <a:fillRect/>
          </a:stretch>
        </p:blipFill>
        <p:spPr>
          <a:xfrm>
            <a:off x="555246" y="656857"/>
            <a:ext cx="5517125" cy="1696688"/>
          </a:xfrm>
          <a:prstGeom prst="rect">
            <a:avLst/>
          </a:prstGeom>
        </p:spPr>
      </p:pic>
      <p:sp>
        <p:nvSpPr>
          <p:cNvPr id="16" name="Rectangle 15"/>
          <p:cNvSpPr/>
          <p:nvPr userDrawn="1"/>
        </p:nvSpPr>
        <p:spPr bwMode="hidden">
          <a:xfrm>
            <a:off x="555240" y="3"/>
            <a:ext cx="5517124" cy="12380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21242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2.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5272835-6179-4709-970D-5DF733E35B8D}" type="datetime1">
              <a:rPr lang="en-US" smtClean="0"/>
              <a:pPr/>
              <a:t>6/5/2015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1585D3A-CB4E-F943-89F6-7CE74E1A7F42}" type="slidenum">
              <a:rPr lang="en-US" smtClean="0"/>
              <a:pPr/>
              <a:t>‹#›</a:t>
            </a:fld>
            <a:endParaRPr lang="en-US"/>
          </a:p>
        </p:txBody>
      </p:sp>
    </p:spTree>
    <p:extLst>
      <p:ext uri="{BB962C8B-B14F-4D97-AF65-F5344CB8AC3E}">
        <p14:creationId xmlns:p14="http://schemas.microsoft.com/office/powerpoint/2010/main" val="2496579374"/>
      </p:ext>
    </p:extLst>
  </p:cSld>
  <p:clrMap bg1="lt1" tx1="dk1" bg2="lt2" tx2="dk2" accent1="accent1" accent2="accent2" accent3="accent3" accent4="accent4" accent5="accent5" accent6="accent6" hlink="hlink" folHlink="folHlink"/>
  <p:sldLayoutIdLst>
    <p:sldLayoutId id="2147483653" r:id="rId1"/>
    <p:sldLayoutId id="2147483652" r:id="rId2"/>
    <p:sldLayoutId id="2147483655" r:id="rId3"/>
    <p:sldLayoutId id="2147483654" r:id="rId4"/>
    <p:sldLayoutId id="2147483651" r:id="rId5"/>
    <p:sldLayoutId id="2147483700" r:id="rId6"/>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8" cstate="print">
            <a:extLst>
              <a:ext uri="{28A0092B-C50C-407E-A947-70E740481C1C}">
                <a14:useLocalDpi xmlns:a14="http://schemas.microsoft.com/office/drawing/2010/main"/>
              </a:ext>
            </a:extLst>
          </a:blip>
          <a:srcRect b="79548"/>
          <a:stretch/>
        </p:blipFill>
        <p:spPr bwMode="hidden">
          <a:xfrm>
            <a:off x="0" y="2"/>
            <a:ext cx="9144000" cy="1051917"/>
          </a:xfrm>
          <a:prstGeom prst="rect">
            <a:avLst/>
          </a:prstGeom>
        </p:spPr>
      </p:pic>
      <p:sp>
        <p:nvSpPr>
          <p:cNvPr id="2" name="Title Placeholder 1"/>
          <p:cNvSpPr>
            <a:spLocks noGrp="1"/>
          </p:cNvSpPr>
          <p:nvPr>
            <p:ph type="title"/>
          </p:nvPr>
        </p:nvSpPr>
        <p:spPr>
          <a:xfrm>
            <a:off x="469899" y="179130"/>
            <a:ext cx="6935735" cy="867930"/>
          </a:xfrm>
          <a:prstGeom prst="rect">
            <a:avLst/>
          </a:prstGeom>
          <a:ln>
            <a:noFill/>
          </a:ln>
        </p:spPr>
        <p:txBody>
          <a:bodyPr vert="horz" lIns="91440" tIns="45720" rIns="91440" bIns="45720" rtlCol="0" anchor="b" anchorCtr="0">
            <a:spAutoFit/>
          </a:bodyPr>
          <a:lstStyle/>
          <a:p>
            <a:pPr lvl="0" algn="l">
              <a:lnSpc>
                <a:spcPct val="90000"/>
              </a:lnSpc>
            </a:pPr>
            <a:r>
              <a:rPr lang="en-US" dirty="0" smtClean="0"/>
              <a:t>CLICK TO EDIT </a:t>
            </a:r>
            <a:br>
              <a:rPr lang="en-US" dirty="0" smtClean="0"/>
            </a:br>
            <a:r>
              <a:rPr lang="en-US" dirty="0" smtClean="0"/>
              <a:t>MASTER TITLE STYLE</a:t>
            </a:r>
            <a:endParaRPr lang="en-US" dirty="0"/>
          </a:p>
        </p:txBody>
      </p:sp>
    </p:spTree>
    <p:extLst>
      <p:ext uri="{BB962C8B-B14F-4D97-AF65-F5344CB8AC3E}">
        <p14:creationId xmlns:p14="http://schemas.microsoft.com/office/powerpoint/2010/main" val="4271828287"/>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defTabSz="457200" rtl="0" eaLnBrk="1" latinLnBrk="0" hangingPunct="1">
        <a:spcBef>
          <a:spcPct val="0"/>
        </a:spcBef>
        <a:buNone/>
        <a:defRPr lang="en-US" sz="2800" b="1" kern="1200" spc="0" baseline="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6AAF1A0-E61C-4C47-8E72-665071254BD0}" type="datetimeFigureOut">
              <a:rPr lang="en-US" smtClean="0">
                <a:solidFill>
                  <a:prstClr val="black">
                    <a:tint val="75000"/>
                  </a:prstClr>
                </a:solidFill>
              </a:rPr>
              <a:pPr/>
              <a:t>6/5/2015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180CA2B-83D7-DC40-AB7F-BE8A88E437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15926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3" r:id="rId12"/>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9"/>
          <p:cNvPicPr>
            <a:picLocks noChangeAspect="1"/>
          </p:cNvPicPr>
          <p:nvPr userDrawn="1"/>
        </p:nvPicPr>
        <p:blipFill>
          <a:blip r:embed="rId7"/>
          <a:srcRect b="79549"/>
          <a:stretch>
            <a:fillRect/>
          </a:stretch>
        </p:blipFill>
        <p:spPr bwMode="hidden">
          <a:xfrm>
            <a:off x="0" y="1"/>
            <a:ext cx="9144000" cy="1051322"/>
          </a:xfrm>
          <a:prstGeom prst="rect">
            <a:avLst/>
          </a:prstGeom>
          <a:noFill/>
          <a:ln w="9525">
            <a:noFill/>
            <a:miter lim="800000"/>
            <a:headEnd/>
            <a:tailEnd/>
          </a:ln>
        </p:spPr>
      </p:pic>
      <p:sp>
        <p:nvSpPr>
          <p:cNvPr id="1027" name="Title Placeholder 1"/>
          <p:cNvSpPr>
            <a:spLocks noGrp="1"/>
          </p:cNvSpPr>
          <p:nvPr>
            <p:ph type="title"/>
          </p:nvPr>
        </p:nvSpPr>
        <p:spPr bwMode="auto">
          <a:xfrm>
            <a:off x="469900" y="92453"/>
            <a:ext cx="6935788" cy="954107"/>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lvl="0"/>
            <a:r>
              <a:rPr lang="en-US" smtClean="0"/>
              <a:t>CLICK TO EDIT </a:t>
            </a:r>
            <a:br>
              <a:rPr lang="en-US" smtClean="0"/>
            </a:br>
            <a:r>
              <a:rPr lang="en-US" smtClean="0"/>
              <a:t>MASTER TITLE STYLE</a:t>
            </a:r>
          </a:p>
        </p:txBody>
      </p:sp>
    </p:spTree>
    <p:extLst>
      <p:ext uri="{BB962C8B-B14F-4D97-AF65-F5344CB8AC3E}">
        <p14:creationId xmlns:p14="http://schemas.microsoft.com/office/powerpoint/2010/main" val="7591687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lang="en-US" sz="2800" b="1" kern="1200">
          <a:solidFill>
            <a:srgbClr val="FFFFFF"/>
          </a:solidFill>
          <a:latin typeface="Arial"/>
          <a:ea typeface="+mj-ea"/>
          <a:cs typeface="Arial"/>
        </a:defRPr>
      </a:lvl1pPr>
      <a:lvl2pPr algn="ctr" defTabSz="457200" rtl="0" eaLnBrk="0" fontAlgn="base" hangingPunct="0">
        <a:spcBef>
          <a:spcPct val="0"/>
        </a:spcBef>
        <a:spcAft>
          <a:spcPct val="0"/>
        </a:spcAft>
        <a:defRPr sz="2800" b="1">
          <a:solidFill>
            <a:srgbClr val="FFFFFF"/>
          </a:solidFill>
          <a:latin typeface="Arial" charset="0"/>
          <a:cs typeface="Arial" charset="0"/>
        </a:defRPr>
      </a:lvl2pPr>
      <a:lvl3pPr algn="ctr" defTabSz="457200" rtl="0" eaLnBrk="0" fontAlgn="base" hangingPunct="0">
        <a:spcBef>
          <a:spcPct val="0"/>
        </a:spcBef>
        <a:spcAft>
          <a:spcPct val="0"/>
        </a:spcAft>
        <a:defRPr sz="2800" b="1">
          <a:solidFill>
            <a:srgbClr val="FFFFFF"/>
          </a:solidFill>
          <a:latin typeface="Arial" charset="0"/>
          <a:cs typeface="Arial" charset="0"/>
        </a:defRPr>
      </a:lvl3pPr>
      <a:lvl4pPr algn="ctr" defTabSz="457200" rtl="0" eaLnBrk="0" fontAlgn="base" hangingPunct="0">
        <a:spcBef>
          <a:spcPct val="0"/>
        </a:spcBef>
        <a:spcAft>
          <a:spcPct val="0"/>
        </a:spcAft>
        <a:defRPr sz="2800" b="1">
          <a:solidFill>
            <a:srgbClr val="FFFFFF"/>
          </a:solidFill>
          <a:latin typeface="Arial" charset="0"/>
          <a:cs typeface="Arial" charset="0"/>
        </a:defRPr>
      </a:lvl4pPr>
      <a:lvl5pPr algn="ctr" defTabSz="457200" rtl="0" eaLnBrk="0" fontAlgn="base" hangingPunct="0">
        <a:spcBef>
          <a:spcPct val="0"/>
        </a:spcBef>
        <a:spcAft>
          <a:spcPct val="0"/>
        </a:spcAft>
        <a:defRPr sz="2800" b="1">
          <a:solidFill>
            <a:srgbClr val="FFFFFF"/>
          </a:solidFill>
          <a:latin typeface="Arial" charset="0"/>
          <a:cs typeface="Arial" charset="0"/>
        </a:defRPr>
      </a:lvl5pPr>
      <a:lvl6pPr marL="457200" algn="ctr" defTabSz="457200" rtl="0" fontAlgn="base">
        <a:spcBef>
          <a:spcPct val="0"/>
        </a:spcBef>
        <a:spcAft>
          <a:spcPct val="0"/>
        </a:spcAft>
        <a:defRPr sz="2800" b="1">
          <a:solidFill>
            <a:srgbClr val="FFFFFF"/>
          </a:solidFill>
          <a:latin typeface="Arial" charset="0"/>
          <a:cs typeface="Arial" charset="0"/>
        </a:defRPr>
      </a:lvl6pPr>
      <a:lvl7pPr marL="914400" algn="ctr" defTabSz="457200" rtl="0" fontAlgn="base">
        <a:spcBef>
          <a:spcPct val="0"/>
        </a:spcBef>
        <a:spcAft>
          <a:spcPct val="0"/>
        </a:spcAft>
        <a:defRPr sz="2800" b="1">
          <a:solidFill>
            <a:srgbClr val="FFFFFF"/>
          </a:solidFill>
          <a:latin typeface="Arial" charset="0"/>
          <a:cs typeface="Arial" charset="0"/>
        </a:defRPr>
      </a:lvl7pPr>
      <a:lvl8pPr marL="1371600" algn="ctr" defTabSz="457200" rtl="0" fontAlgn="base">
        <a:spcBef>
          <a:spcPct val="0"/>
        </a:spcBef>
        <a:spcAft>
          <a:spcPct val="0"/>
        </a:spcAft>
        <a:defRPr sz="2800" b="1">
          <a:solidFill>
            <a:srgbClr val="FFFFFF"/>
          </a:solidFill>
          <a:latin typeface="Arial" charset="0"/>
          <a:cs typeface="Arial" charset="0"/>
        </a:defRPr>
      </a:lvl8pPr>
      <a:lvl9pPr marL="1828800" algn="ctr" defTabSz="457200" rtl="0" fontAlgn="base">
        <a:spcBef>
          <a:spcPct val="0"/>
        </a:spcBef>
        <a:spcAft>
          <a:spcPct val="0"/>
        </a:spcAft>
        <a:defRPr sz="2800" b="1">
          <a:solidFill>
            <a:srgbClr val="FFFFFF"/>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Users\smarti\Documents\Harman%20CTG\__Dinesh_BMW\Video%20-%20In-Car%20Volumetric%20Display.mp4" TargetMode="External"/><Relationship Id="rId1" Type="http://schemas.microsoft.com/office/2007/relationships/media" Target="file:///D:\Users\smarti\Documents\Harman%20CTG\__Dinesh_BMW\Video%20-%20In-Car%20Volumetric%20Display.mp4" TargetMode="Externa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Users\smarti\Documents\Conferences\SID%202015\presentation\Demo%20video%20-%20HARMAN%20zSpace%20-%20IC%20navigation.mov" TargetMode="External"/><Relationship Id="rId1" Type="http://schemas.microsoft.com/office/2007/relationships/media" Target="file:///D:\Users\smarti\Documents\Conferences\SID%202015\presentation\Demo%20video%20-%20HARMAN%20zSpace%20-%20IC%20navigation.mov" TargetMode="Externa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6.wdp"/><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53.jpeg"/><Relationship Id="rId5" Type="http://schemas.microsoft.com/office/2007/relationships/hdphoto" Target="../media/hdphoto8.wdp"/><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Users\smarti\Documents\Conferences\SID%202015\SID2015-StefanMarti\Demo%20video%20-%20Direct%20Manipulation%203D%20Sound%20-%20new%20Pulse%20-%202014.11.19.mov" TargetMode="External"/><Relationship Id="rId1" Type="http://schemas.microsoft.com/office/2007/relationships/media" Target="file:///D:\Users\smarti\Documents\Conferences\SID%202015\SID2015-StefanMarti\Demo%20video%20-%20Direct%20Manipulation%203D%20Sound%20-%20new%20Pulse%20-%202014.11.19.mov" TargetMode="Externa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gif"/><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66.jpeg"/><Relationship Id="rId1" Type="http://schemas.openxmlformats.org/officeDocument/2006/relationships/slideLayout" Target="../slideLayouts/slideLayout2.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3.gif"/></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file:///D:\Users\smarti\Documents\Harman%20CTG\__Dinesh_BMW\Demo%20video%20-%203D%20See-Through-Dash%20System%20-%20render%203%20-%202014.06.11.mp4" TargetMode="External"/><Relationship Id="rId1" Type="http://schemas.microsoft.com/office/2007/relationships/media" Target="file:///D:\Users\smarti\Documents\Harman%20CTG\__Dinesh_BMW\Demo%20video%20-%203D%20See-Through-Dash%20System%20-%20render%203%20-%202014.06.11.mp4" TargetMode="Externa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51.jpg"/><Relationship Id="rId2" Type="http://schemas.openxmlformats.org/officeDocument/2006/relationships/image" Target="../media/image71.jp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3.jpeg"/><Relationship Id="rId4" Type="http://schemas.openxmlformats.org/officeDocument/2006/relationships/image" Target="../media/image73.jpg"/></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1.jpg"/><Relationship Id="rId5" Type="http://schemas.openxmlformats.org/officeDocument/2006/relationships/image" Target="../media/image73.jpg"/><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2.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510" y="1065051"/>
            <a:ext cx="8648700" cy="1863725"/>
          </a:xfrm>
        </p:spPr>
        <p:txBody>
          <a:bodyPr/>
          <a:lstStyle/>
          <a:p>
            <a:r>
              <a:rPr lang="en-US" dirty="0"/>
              <a:t>Advances to In-Car </a:t>
            </a:r>
            <a:r>
              <a:rPr lang="en-US" dirty="0" smtClean="0"/>
              <a:t>HMI Systems</a:t>
            </a:r>
            <a:endParaRPr lang="en-US" sz="3600" dirty="0">
              <a:solidFill>
                <a:srgbClr val="3399FF"/>
              </a:solidFill>
            </a:endParaRPr>
          </a:p>
        </p:txBody>
      </p:sp>
      <p:sp>
        <p:nvSpPr>
          <p:cNvPr id="6" name="Slide Number Placeholder 5"/>
          <p:cNvSpPr>
            <a:spLocks noGrp="1"/>
          </p:cNvSpPr>
          <p:nvPr>
            <p:ph type="sldNum" sz="quarter" idx="15"/>
          </p:nvPr>
        </p:nvSpPr>
        <p:spPr/>
        <p:txBody>
          <a:bodyPr/>
          <a:lstStyle/>
          <a:p>
            <a:fld id="{11585D3A-CB4E-F943-89F6-7CE74E1A7F42}" type="slidenum">
              <a:rPr lang="en-US" smtClean="0"/>
              <a:pPr/>
              <a:t>1</a:t>
            </a:fld>
            <a:endParaRPr lang="en-US" dirty="0"/>
          </a:p>
        </p:txBody>
      </p:sp>
      <p:sp>
        <p:nvSpPr>
          <p:cNvPr id="8" name="Rectangle 7"/>
          <p:cNvSpPr/>
          <p:nvPr/>
        </p:nvSpPr>
        <p:spPr>
          <a:xfrm>
            <a:off x="463560" y="4154252"/>
            <a:ext cx="1136850" cy="215444"/>
          </a:xfrm>
          <a:prstGeom prst="rect">
            <a:avLst/>
          </a:prstGeom>
        </p:spPr>
        <p:txBody>
          <a:bodyPr wrap="none">
            <a:spAutoFit/>
          </a:bodyPr>
          <a:lstStyle/>
          <a:p>
            <a:pPr lvl="0">
              <a:spcBef>
                <a:spcPct val="20000"/>
              </a:spcBef>
            </a:pPr>
            <a:r>
              <a:rPr lang="en-US" sz="800" kern="800" cap="all" dirty="0" smtClean="0">
                <a:solidFill>
                  <a:srgbClr val="1F497D">
                    <a:lumMod val="50000"/>
                  </a:srgbClr>
                </a:solidFill>
                <a:latin typeface="Arial"/>
                <a:cs typeface="Arial"/>
              </a:rPr>
              <a:t>JUNE 3, 2015 (V1.6)</a:t>
            </a:r>
          </a:p>
        </p:txBody>
      </p:sp>
      <p:sp>
        <p:nvSpPr>
          <p:cNvPr id="9" name="Content Placeholder 2"/>
          <p:cNvSpPr>
            <a:spLocks noGrp="1"/>
          </p:cNvSpPr>
          <p:nvPr>
            <p:ph sz="quarter" idx="12"/>
          </p:nvPr>
        </p:nvSpPr>
        <p:spPr>
          <a:xfrm>
            <a:off x="457201" y="3387071"/>
            <a:ext cx="3968683" cy="704161"/>
          </a:xfrm>
        </p:spPr>
        <p:txBody>
          <a:bodyPr>
            <a:normAutofit fontScale="92500"/>
          </a:bodyPr>
          <a:lstStyle/>
          <a:p>
            <a:r>
              <a:rPr lang="en-US" dirty="0" smtClean="0"/>
              <a:t>Stefan Marti, Ph.D., VP Future Experience</a:t>
            </a:r>
          </a:p>
          <a:p>
            <a:r>
              <a:rPr lang="en-US" dirty="0"/>
              <a:t>Rashmi Rao, </a:t>
            </a:r>
            <a:r>
              <a:rPr lang="en-US" dirty="0" smtClean="0"/>
              <a:t>Director </a:t>
            </a:r>
            <a:r>
              <a:rPr lang="en-US" dirty="0"/>
              <a:t>CoC </a:t>
            </a:r>
            <a:r>
              <a:rPr lang="en-US" dirty="0" smtClean="0"/>
              <a:t>Systems </a:t>
            </a:r>
          </a:p>
          <a:p>
            <a:r>
              <a:rPr lang="en-US" dirty="0" smtClean="0"/>
              <a:t>IP Park, Ph.D., CTO Harman</a:t>
            </a:r>
            <a:endParaRPr lang="en-US" dirty="0"/>
          </a:p>
        </p:txBody>
      </p:sp>
      <p:sp>
        <p:nvSpPr>
          <p:cNvPr id="7" name="Text Placeholder 4"/>
          <p:cNvSpPr txBox="1">
            <a:spLocks/>
          </p:cNvSpPr>
          <p:nvPr/>
        </p:nvSpPr>
        <p:spPr>
          <a:xfrm>
            <a:off x="3561806" y="16638"/>
            <a:ext cx="5514405" cy="52434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spcBef>
                <a:spcPts val="1200"/>
              </a:spcBef>
              <a:buNone/>
              <a:tabLst>
                <a:tab pos="3429000" algn="l"/>
              </a:tabLst>
            </a:pPr>
            <a:r>
              <a:rPr lang="en-US" sz="1800" dirty="0" smtClean="0">
                <a:solidFill>
                  <a:schemeClr val="bg1"/>
                </a:solidFill>
                <a:latin typeface="Arial Black" pitchFamily="34" charset="0"/>
              </a:rPr>
              <a:t>SID Display Week, June 4, 2015</a:t>
            </a:r>
            <a:endParaRPr lang="en-US" sz="1800" dirty="0">
              <a:solidFill>
                <a:schemeClr val="bg1"/>
              </a:solidFill>
              <a:latin typeface="Arial Black" pitchFamily="34" charset="0"/>
            </a:endParaRPr>
          </a:p>
        </p:txBody>
      </p:sp>
    </p:spTree>
    <p:extLst>
      <p:ext uri="{BB962C8B-B14F-4D97-AF65-F5344CB8AC3E}">
        <p14:creationId xmlns:p14="http://schemas.microsoft.com/office/powerpoint/2010/main" val="2484240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94968"/>
            <a:ext cx="8458200" cy="476582"/>
          </a:xfrm>
        </p:spPr>
        <p:txBody>
          <a:bodyPr>
            <a:normAutofit fontScale="90000"/>
          </a:bodyPr>
          <a:lstStyle/>
          <a:p>
            <a:r>
              <a:rPr lang="en-US" dirty="0"/>
              <a:t>Stereoscopic 3D Instrument Cluster</a:t>
            </a:r>
          </a:p>
        </p:txBody>
      </p:sp>
      <p:pic>
        <p:nvPicPr>
          <p:cNvPr id="22" name="Video - In-Car Volumetric Display.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1759711" y="1403604"/>
            <a:ext cx="5478272" cy="3081528"/>
          </a:xfrm>
          <a:prstGeom prst="rect">
            <a:avLst/>
          </a:prstGeom>
        </p:spPr>
      </p:pic>
    </p:spTree>
    <p:extLst>
      <p:ext uri="{BB962C8B-B14F-4D97-AF65-F5344CB8AC3E}">
        <p14:creationId xmlns:p14="http://schemas.microsoft.com/office/powerpoint/2010/main" val="266068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
                                        </p:tgtEl>
                                      </p:cBhvr>
                                    </p:cmd>
                                  </p:childTnLst>
                                </p:cTn>
                              </p:par>
                            </p:childTnLst>
                          </p:cTn>
                        </p:par>
                      </p:childTnLst>
                    </p:cTn>
                  </p:par>
                </p:childTnLst>
              </p:cTn>
              <p:nextCondLst>
                <p:cond evt="onClick" delay="0">
                  <p:tgtEl>
                    <p:spTgt spid="22"/>
                  </p:tgtEl>
                </p:cond>
              </p:nextCondLst>
            </p:seq>
            <p:video fullScrn="1">
              <p:cMediaNode vol="80000">
                <p:cTn id="7" fill="remove" display="0">
                  <p:stCondLst>
                    <p:cond delay="indefinite"/>
                  </p:stCondLst>
                </p:cTn>
                <p:tgtEl>
                  <p:spTgt spid="2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94968"/>
            <a:ext cx="8458200" cy="476582"/>
          </a:xfrm>
        </p:spPr>
        <p:txBody>
          <a:bodyPr>
            <a:normAutofit fontScale="90000"/>
          </a:bodyPr>
          <a:lstStyle/>
          <a:p>
            <a:r>
              <a:rPr lang="en-US" dirty="0" err="1" smtClean="0"/>
              <a:t>Config</a:t>
            </a:r>
            <a:r>
              <a:rPr lang="en-US" dirty="0" smtClean="0"/>
              <a:t> 1: 3D display behind wheel</a:t>
            </a:r>
            <a:endParaRPr lang="en-US" dirty="0"/>
          </a:p>
        </p:txBody>
      </p:sp>
      <p:sp>
        <p:nvSpPr>
          <p:cNvPr id="17" name="TextBox 16"/>
          <p:cNvSpPr txBox="1"/>
          <p:nvPr/>
        </p:nvSpPr>
        <p:spPr>
          <a:xfrm>
            <a:off x="4346222" y="3132667"/>
            <a:ext cx="914400" cy="914400"/>
          </a:xfrm>
          <a:prstGeom prst="rect">
            <a:avLst/>
          </a:prstGeom>
        </p:spPr>
        <p:txBody>
          <a:bodyPr vert="horz" wrap="none" lIns="91440" tIns="45720" rIns="91440" bIns="45720" rtlCol="0" anchor="t">
            <a:noAutofit/>
          </a:bodyPr>
          <a:lstStyle/>
          <a:p>
            <a:endParaRPr lang="en-US" sz="2800" dirty="0" smtClean="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33305" b="40715"/>
          <a:stretch/>
        </p:blipFill>
        <p:spPr>
          <a:xfrm rot="702923">
            <a:off x="95254" y="1527261"/>
            <a:ext cx="5484299" cy="3664098"/>
          </a:xfrm>
          <a:prstGeom prst="rect">
            <a:avLst/>
          </a:prstGeom>
        </p:spPr>
      </p:pic>
      <p:grpSp>
        <p:nvGrpSpPr>
          <p:cNvPr id="8" name="Group 7"/>
          <p:cNvGrpSpPr/>
          <p:nvPr/>
        </p:nvGrpSpPr>
        <p:grpSpPr>
          <a:xfrm rot="20778494">
            <a:off x="4090265" y="2439916"/>
            <a:ext cx="1129066" cy="1133672"/>
            <a:chOff x="5109947" y="3212788"/>
            <a:chExt cx="1666284" cy="1673081"/>
          </a:xfrm>
        </p:grpSpPr>
        <p:sp>
          <p:nvSpPr>
            <p:cNvPr id="20" name="Rectangle 19"/>
            <p:cNvSpPr/>
            <p:nvPr/>
          </p:nvSpPr>
          <p:spPr>
            <a:xfrm rot="18355662">
              <a:off x="5685434" y="4483098"/>
              <a:ext cx="227595" cy="5779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21" name="Rectangle 20"/>
            <p:cNvSpPr/>
            <p:nvPr/>
          </p:nvSpPr>
          <p:spPr>
            <a:xfrm rot="18355662">
              <a:off x="5935978" y="4528068"/>
              <a:ext cx="227595" cy="2889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22" name="Rectangle 21"/>
            <p:cNvSpPr/>
            <p:nvPr/>
          </p:nvSpPr>
          <p:spPr>
            <a:xfrm rot="18355662">
              <a:off x="5994935" y="4197614"/>
              <a:ext cx="227595" cy="4731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24" name="Rectangle 23"/>
            <p:cNvSpPr/>
            <p:nvPr/>
          </p:nvSpPr>
          <p:spPr>
            <a:xfrm rot="18355662">
              <a:off x="6366879" y="3933406"/>
              <a:ext cx="227595" cy="2889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25" name="Rectangle 24"/>
            <p:cNvSpPr/>
            <p:nvPr/>
          </p:nvSpPr>
          <p:spPr>
            <a:xfrm rot="18355662">
              <a:off x="6425836" y="3602953"/>
              <a:ext cx="227595" cy="4731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26" name="TextBox 25"/>
            <p:cNvSpPr txBox="1"/>
            <p:nvPr/>
          </p:nvSpPr>
          <p:spPr>
            <a:xfrm rot="18340657">
              <a:off x="6000507" y="3962447"/>
              <a:ext cx="483082" cy="272531"/>
            </a:xfrm>
            <a:prstGeom prst="rect">
              <a:avLst/>
            </a:prstGeom>
            <a:noFill/>
          </p:spPr>
          <p:txBody>
            <a:bodyPr wrap="none" rtlCol="0">
              <a:spAutoFit/>
            </a:bodyPr>
            <a:lstStyle/>
            <a:p>
              <a:r>
                <a:rPr lang="en-US" sz="600" dirty="0"/>
                <a:t>Map</a:t>
              </a:r>
            </a:p>
          </p:txBody>
        </p:sp>
        <p:sp>
          <p:nvSpPr>
            <p:cNvPr id="27" name="Rectangle 26"/>
            <p:cNvSpPr/>
            <p:nvPr/>
          </p:nvSpPr>
          <p:spPr>
            <a:xfrm rot="18355662">
              <a:off x="4899868" y="3871517"/>
              <a:ext cx="591324" cy="17116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00" dirty="0" smtClean="0">
                  <a:solidFill>
                    <a:schemeClr val="tx1"/>
                  </a:solidFill>
                </a:rPr>
                <a:t>Speed</a:t>
              </a:r>
              <a:endParaRPr lang="en-US" sz="600" dirty="0">
                <a:solidFill>
                  <a:schemeClr val="tx1"/>
                </a:solidFill>
              </a:endParaRPr>
            </a:p>
          </p:txBody>
        </p:sp>
        <p:sp>
          <p:nvSpPr>
            <p:cNvPr id="28" name="Rectangle 27"/>
            <p:cNvSpPr/>
            <p:nvPr/>
          </p:nvSpPr>
          <p:spPr>
            <a:xfrm rot="18355662">
              <a:off x="5301503" y="3380088"/>
              <a:ext cx="505766" cy="17116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00" dirty="0" smtClean="0">
                  <a:solidFill>
                    <a:srgbClr val="000000"/>
                  </a:solidFill>
                </a:rPr>
                <a:t>RPM</a:t>
              </a:r>
              <a:endParaRPr lang="en-US" sz="600" dirty="0">
                <a:solidFill>
                  <a:srgbClr val="000000"/>
                </a:solidFill>
              </a:endParaRPr>
            </a:p>
          </p:txBody>
        </p:sp>
        <p:sp>
          <p:nvSpPr>
            <p:cNvPr id="29" name="Rectangle 28"/>
            <p:cNvSpPr/>
            <p:nvPr/>
          </p:nvSpPr>
          <p:spPr>
            <a:xfrm rot="18355662">
              <a:off x="5270753" y="4271727"/>
              <a:ext cx="234820" cy="21311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600"/>
            </a:p>
          </p:txBody>
        </p:sp>
        <p:sp>
          <p:nvSpPr>
            <p:cNvPr id="30" name="Isosceles Triangle 29"/>
            <p:cNvSpPr/>
            <p:nvPr/>
          </p:nvSpPr>
          <p:spPr>
            <a:xfrm rot="18355662">
              <a:off x="5553276" y="3872217"/>
              <a:ext cx="244650" cy="2152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600"/>
            </a:p>
          </p:txBody>
        </p:sp>
        <p:sp>
          <p:nvSpPr>
            <p:cNvPr id="31" name="Oval 30"/>
            <p:cNvSpPr/>
            <p:nvPr/>
          </p:nvSpPr>
          <p:spPr>
            <a:xfrm rot="18355662">
              <a:off x="5832303" y="3467421"/>
              <a:ext cx="234820" cy="23482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600"/>
            </a:p>
          </p:txBody>
        </p:sp>
        <p:sp>
          <p:nvSpPr>
            <p:cNvPr id="32" name="TextBox 31"/>
            <p:cNvSpPr txBox="1"/>
            <p:nvPr/>
          </p:nvSpPr>
          <p:spPr>
            <a:xfrm rot="18355662">
              <a:off x="4992814" y="3752676"/>
              <a:ext cx="1114729" cy="272531"/>
            </a:xfrm>
            <a:prstGeom prst="rect">
              <a:avLst/>
            </a:prstGeom>
            <a:noFill/>
          </p:spPr>
          <p:txBody>
            <a:bodyPr wrap="none" rtlCol="0">
              <a:spAutoFit/>
            </a:bodyPr>
            <a:lstStyle/>
            <a:p>
              <a:r>
                <a:rPr lang="en-US" sz="600" dirty="0" smtClean="0"/>
                <a:t>Other information</a:t>
              </a:r>
              <a:endParaRPr lang="en-US" sz="600" dirty="0"/>
            </a:p>
          </p:txBody>
        </p:sp>
      </p:grpSp>
      <p:sp>
        <p:nvSpPr>
          <p:cNvPr id="9" name="TextBox 8"/>
          <p:cNvSpPr txBox="1"/>
          <p:nvPr/>
        </p:nvSpPr>
        <p:spPr>
          <a:xfrm flipH="1">
            <a:off x="2456391" y="1152965"/>
            <a:ext cx="1885841" cy="646331"/>
          </a:xfrm>
          <a:prstGeom prst="rect">
            <a:avLst/>
          </a:prstGeom>
          <a:noFill/>
        </p:spPr>
        <p:txBody>
          <a:bodyPr wrap="square" rtlCol="0">
            <a:spAutoFit/>
          </a:bodyPr>
          <a:lstStyle/>
          <a:p>
            <a:pPr algn="ctr"/>
            <a:r>
              <a:rPr lang="en-US" sz="1200" dirty="0" smtClean="0">
                <a:latin typeface="Arial" pitchFamily="34" charset="0"/>
                <a:cs typeface="Arial" pitchFamily="34" charset="0"/>
              </a:rPr>
              <a:t>Uppermost layer, e.g., speedometer and RPM gauge highly transparent</a:t>
            </a:r>
            <a:endParaRPr lang="en-US" sz="1200" dirty="0">
              <a:latin typeface="Arial" pitchFamily="34" charset="0"/>
              <a:cs typeface="Arial" pitchFamily="34" charset="0"/>
            </a:endParaRPr>
          </a:p>
        </p:txBody>
      </p:sp>
      <p:sp>
        <p:nvSpPr>
          <p:cNvPr id="10" name="TextBox 9"/>
          <p:cNvSpPr txBox="1"/>
          <p:nvPr/>
        </p:nvSpPr>
        <p:spPr>
          <a:xfrm flipH="1">
            <a:off x="4294057" y="1172759"/>
            <a:ext cx="2167490" cy="646331"/>
          </a:xfrm>
          <a:prstGeom prst="rect">
            <a:avLst/>
          </a:prstGeom>
          <a:noFill/>
        </p:spPr>
        <p:txBody>
          <a:bodyPr wrap="square" rtlCol="0">
            <a:spAutoFit/>
          </a:bodyPr>
          <a:lstStyle/>
          <a:p>
            <a:pPr algn="ctr"/>
            <a:r>
              <a:rPr lang="en-US" sz="1200" dirty="0" smtClean="0">
                <a:latin typeface="Arial" pitchFamily="34" charset="0"/>
                <a:cs typeface="Arial" pitchFamily="34" charset="0"/>
              </a:rPr>
              <a:t>Medium layer with other information, e.g., time, mileage: transparent</a:t>
            </a:r>
            <a:endParaRPr lang="en-US" sz="1200" dirty="0">
              <a:latin typeface="Arial" pitchFamily="34" charset="0"/>
              <a:cs typeface="Arial" pitchFamily="34" charset="0"/>
            </a:endParaRPr>
          </a:p>
        </p:txBody>
      </p:sp>
      <p:sp>
        <p:nvSpPr>
          <p:cNvPr id="11" name="TextBox 10"/>
          <p:cNvSpPr txBox="1"/>
          <p:nvPr/>
        </p:nvSpPr>
        <p:spPr>
          <a:xfrm flipH="1">
            <a:off x="5476376" y="1966403"/>
            <a:ext cx="1298766" cy="646331"/>
          </a:xfrm>
          <a:prstGeom prst="rect">
            <a:avLst/>
          </a:prstGeom>
          <a:noFill/>
        </p:spPr>
        <p:txBody>
          <a:bodyPr wrap="square" rtlCol="0">
            <a:spAutoFit/>
          </a:bodyPr>
          <a:lstStyle/>
          <a:p>
            <a:pPr algn="ctr"/>
            <a:r>
              <a:rPr lang="en-US" sz="1200" dirty="0" smtClean="0">
                <a:latin typeface="Arial" pitchFamily="34" charset="0"/>
                <a:cs typeface="Arial" pitchFamily="34" charset="0"/>
              </a:rPr>
              <a:t>Backmost layer, e.g., for 3D map: opaque</a:t>
            </a:r>
            <a:endParaRPr lang="en-US" sz="1200" dirty="0">
              <a:latin typeface="Arial" pitchFamily="34" charset="0"/>
              <a:cs typeface="Arial" pitchFamily="34" charset="0"/>
            </a:endParaRPr>
          </a:p>
        </p:txBody>
      </p:sp>
      <p:cxnSp>
        <p:nvCxnSpPr>
          <p:cNvPr id="12" name="Curved Connector 11"/>
          <p:cNvCxnSpPr>
            <a:stCxn id="9" idx="2"/>
            <a:endCxn id="27" idx="0"/>
          </p:cNvCxnSpPr>
          <p:nvPr/>
        </p:nvCxnSpPr>
        <p:spPr>
          <a:xfrm rot="16200000" flipH="1">
            <a:off x="3124400" y="2074206"/>
            <a:ext cx="1244691" cy="694869"/>
          </a:xfrm>
          <a:prstGeom prst="curvedConnector2">
            <a:avLst/>
          </a:prstGeom>
          <a:ln>
            <a:tailEnd type="arrow"/>
          </a:ln>
        </p:spPr>
        <p:style>
          <a:lnRef idx="1">
            <a:schemeClr val="dk1"/>
          </a:lnRef>
          <a:fillRef idx="0">
            <a:schemeClr val="dk1"/>
          </a:fillRef>
          <a:effectRef idx="0">
            <a:schemeClr val="dk1"/>
          </a:effectRef>
          <a:fontRef idx="minor">
            <a:schemeClr val="tx1"/>
          </a:fontRef>
        </p:style>
      </p:cxnSp>
      <p:cxnSp>
        <p:nvCxnSpPr>
          <p:cNvPr id="13" name="Curved Connector 12"/>
          <p:cNvCxnSpPr>
            <a:stCxn id="10" idx="2"/>
            <a:endCxn id="31" idx="6"/>
          </p:cNvCxnSpPr>
          <p:nvPr/>
        </p:nvCxnSpPr>
        <p:spPr>
          <a:xfrm rot="5400000">
            <a:off x="4592704" y="1841154"/>
            <a:ext cx="807163" cy="763035"/>
          </a:xfrm>
          <a:prstGeom prst="curvedConnector3">
            <a:avLst/>
          </a:prstGeom>
          <a:ln>
            <a:tailEnd type="arrow"/>
          </a:ln>
        </p:spPr>
        <p:style>
          <a:lnRef idx="1">
            <a:schemeClr val="dk1"/>
          </a:lnRef>
          <a:fillRef idx="0">
            <a:schemeClr val="dk1"/>
          </a:fillRef>
          <a:effectRef idx="0">
            <a:schemeClr val="dk1"/>
          </a:effectRef>
          <a:fontRef idx="minor">
            <a:schemeClr val="tx1"/>
          </a:fontRef>
        </p:style>
      </p:cxnSp>
      <p:cxnSp>
        <p:nvCxnSpPr>
          <p:cNvPr id="14" name="Curved Connector 13"/>
          <p:cNvCxnSpPr>
            <a:stCxn id="11" idx="3"/>
            <a:endCxn id="25" idx="3"/>
          </p:cNvCxnSpPr>
          <p:nvPr/>
        </p:nvCxnSpPr>
        <p:spPr>
          <a:xfrm rot="10800000" flipV="1">
            <a:off x="5043062" y="2289569"/>
            <a:ext cx="433315" cy="412026"/>
          </a:xfrm>
          <a:prstGeom prst="curvedConnector2">
            <a:avLst/>
          </a:prstGeom>
          <a:ln>
            <a:tailEnd type="arrow"/>
          </a:ln>
        </p:spPr>
        <p:style>
          <a:lnRef idx="1">
            <a:schemeClr val="dk1"/>
          </a:lnRef>
          <a:fillRef idx="0">
            <a:schemeClr val="dk1"/>
          </a:fillRef>
          <a:effectRef idx="0">
            <a:schemeClr val="dk1"/>
          </a:effectRef>
          <a:fontRef idx="minor">
            <a:schemeClr val="tx1"/>
          </a:fontRef>
        </p:style>
      </p:cxn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59500" t="16617" r="35983" b="72931"/>
          <a:stretch/>
        </p:blipFill>
        <p:spPr>
          <a:xfrm rot="702923">
            <a:off x="5192040" y="2652489"/>
            <a:ext cx="371533" cy="645964"/>
          </a:xfrm>
          <a:prstGeom prst="rect">
            <a:avLst/>
          </a:prstGeom>
        </p:spPr>
      </p:pic>
      <p:sp>
        <p:nvSpPr>
          <p:cNvPr id="16" name="Rounded Rectangle 15"/>
          <p:cNvSpPr/>
          <p:nvPr/>
        </p:nvSpPr>
        <p:spPr>
          <a:xfrm rot="1269207">
            <a:off x="5630011" y="2864552"/>
            <a:ext cx="45279" cy="128222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100"/>
          </a:p>
        </p:txBody>
      </p:sp>
      <p:sp>
        <p:nvSpPr>
          <p:cNvPr id="18" name="TextBox 17"/>
          <p:cNvSpPr txBox="1"/>
          <p:nvPr/>
        </p:nvSpPr>
        <p:spPr>
          <a:xfrm flipH="1">
            <a:off x="5625285" y="3973247"/>
            <a:ext cx="1219583" cy="461665"/>
          </a:xfrm>
          <a:prstGeom prst="rect">
            <a:avLst/>
          </a:prstGeom>
          <a:noFill/>
        </p:spPr>
        <p:txBody>
          <a:bodyPr wrap="square" rtlCol="0">
            <a:spAutoFit/>
          </a:bodyPr>
          <a:lstStyle/>
          <a:p>
            <a:pPr algn="ctr"/>
            <a:r>
              <a:rPr lang="en-US" sz="1200" dirty="0" smtClean="0">
                <a:latin typeface="Arial" pitchFamily="34" charset="0"/>
                <a:cs typeface="Arial" pitchFamily="34" charset="0"/>
              </a:rPr>
              <a:t>3D display on dashboard</a:t>
            </a:r>
            <a:endParaRPr lang="en-US" sz="1200" dirty="0">
              <a:latin typeface="Arial" pitchFamily="34" charset="0"/>
              <a:cs typeface="Arial" pitchFamily="34" charset="0"/>
            </a:endParaRPr>
          </a:p>
        </p:txBody>
      </p:sp>
      <p:cxnSp>
        <p:nvCxnSpPr>
          <p:cNvPr id="19" name="Curved Connector 18"/>
          <p:cNvCxnSpPr>
            <a:stCxn id="18" idx="0"/>
            <a:endCxn id="16" idx="3"/>
          </p:cNvCxnSpPr>
          <p:nvPr/>
        </p:nvCxnSpPr>
        <p:spPr>
          <a:xfrm rot="16200000" flipV="1">
            <a:off x="5724714" y="3462885"/>
            <a:ext cx="459412" cy="561312"/>
          </a:xfrm>
          <a:prstGeom prst="curvedConnector2">
            <a:avLst/>
          </a:prstGeom>
          <a:ln>
            <a:tailEnd type="arrow"/>
          </a:ln>
        </p:spPr>
        <p:style>
          <a:lnRef idx="1">
            <a:schemeClr val="dk1"/>
          </a:lnRef>
          <a:fillRef idx="0">
            <a:schemeClr val="dk1"/>
          </a:fillRef>
          <a:effectRef idx="0">
            <a:schemeClr val="dk1"/>
          </a:effectRef>
          <a:fontRef idx="minor">
            <a:schemeClr val="tx1"/>
          </a:fontRef>
        </p:style>
      </p:cxnSp>
      <p:sp>
        <p:nvSpPr>
          <p:cNvPr id="33" name="Content Placeholder 4"/>
          <p:cNvSpPr>
            <a:spLocks noGrp="1"/>
          </p:cNvSpPr>
          <p:nvPr>
            <p:ph sz="quarter" idx="14"/>
          </p:nvPr>
        </p:nvSpPr>
        <p:spPr>
          <a:xfrm>
            <a:off x="6940550" y="1435190"/>
            <a:ext cx="1885950" cy="2889114"/>
          </a:xfrm>
        </p:spPr>
        <p:txBody>
          <a:bodyPr>
            <a:normAutofit/>
          </a:bodyPr>
          <a:lstStyle/>
          <a:p>
            <a:pPr>
              <a:spcBef>
                <a:spcPts val="600"/>
              </a:spcBef>
            </a:pPr>
            <a:r>
              <a:rPr lang="en-US" sz="1400" b="1" cap="none" dirty="0" smtClean="0">
                <a:solidFill>
                  <a:schemeClr val="accent1">
                    <a:lumMod val="75000"/>
                  </a:schemeClr>
                </a:solidFill>
                <a:latin typeface="Arial"/>
              </a:rPr>
              <a:t>3D </a:t>
            </a:r>
            <a:r>
              <a:rPr lang="en-US" sz="1400" b="1" cap="none" dirty="0">
                <a:solidFill>
                  <a:schemeClr val="accent1">
                    <a:lumMod val="75000"/>
                  </a:schemeClr>
                </a:solidFill>
                <a:latin typeface="Arial"/>
              </a:rPr>
              <a:t>field in front of steering wheel, with display behind steering wheel (seen through opening in steering wheel)</a:t>
            </a:r>
          </a:p>
          <a:p>
            <a:pPr>
              <a:spcBef>
                <a:spcPts val="600"/>
              </a:spcBef>
            </a:pPr>
            <a:endParaRPr lang="en-US" sz="1400" b="1" cap="none" dirty="0">
              <a:solidFill>
                <a:schemeClr val="accent1">
                  <a:lumMod val="75000"/>
                </a:schemeClr>
              </a:solidFill>
              <a:latin typeface="Arial"/>
            </a:endParaRPr>
          </a:p>
        </p:txBody>
      </p:sp>
    </p:spTree>
    <p:extLst>
      <p:ext uri="{BB962C8B-B14F-4D97-AF65-F5344CB8AC3E}">
        <p14:creationId xmlns:p14="http://schemas.microsoft.com/office/powerpoint/2010/main" val="929495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94968"/>
            <a:ext cx="8458200" cy="476582"/>
          </a:xfrm>
        </p:spPr>
        <p:txBody>
          <a:bodyPr>
            <a:normAutofit fontScale="90000"/>
          </a:bodyPr>
          <a:lstStyle/>
          <a:p>
            <a:r>
              <a:rPr lang="en-US" dirty="0" err="1" smtClean="0"/>
              <a:t>Config</a:t>
            </a:r>
            <a:r>
              <a:rPr lang="en-US" dirty="0" smtClean="0"/>
              <a:t> 2: 3D display on steering wheel</a:t>
            </a:r>
            <a:endParaRPr lang="en-US" dirty="0"/>
          </a:p>
        </p:txBody>
      </p:sp>
      <p:sp>
        <p:nvSpPr>
          <p:cNvPr id="17" name="TextBox 16"/>
          <p:cNvSpPr txBox="1"/>
          <p:nvPr/>
        </p:nvSpPr>
        <p:spPr>
          <a:xfrm>
            <a:off x="4346222" y="3132667"/>
            <a:ext cx="914400" cy="914400"/>
          </a:xfrm>
          <a:prstGeom prst="rect">
            <a:avLst/>
          </a:prstGeom>
        </p:spPr>
        <p:txBody>
          <a:bodyPr vert="horz" wrap="none" lIns="91440" tIns="45720" rIns="91440" bIns="45720" rtlCol="0" anchor="t">
            <a:noAutofit/>
          </a:bodyPr>
          <a:lstStyle/>
          <a:p>
            <a:endParaRPr lang="en-US" sz="2800" dirty="0" smtClean="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33305" b="40715"/>
          <a:stretch/>
        </p:blipFill>
        <p:spPr>
          <a:xfrm rot="702923">
            <a:off x="95254" y="1527261"/>
            <a:ext cx="5484299" cy="3664098"/>
          </a:xfrm>
          <a:prstGeom prst="rect">
            <a:avLst/>
          </a:prstGeom>
        </p:spPr>
      </p:pic>
      <p:grpSp>
        <p:nvGrpSpPr>
          <p:cNvPr id="8" name="Group 7"/>
          <p:cNvGrpSpPr/>
          <p:nvPr/>
        </p:nvGrpSpPr>
        <p:grpSpPr>
          <a:xfrm rot="20778494">
            <a:off x="4090265" y="2439916"/>
            <a:ext cx="1129066" cy="1133672"/>
            <a:chOff x="5109947" y="3212788"/>
            <a:chExt cx="1666284" cy="1673081"/>
          </a:xfrm>
        </p:grpSpPr>
        <p:sp>
          <p:nvSpPr>
            <p:cNvPr id="20" name="Rectangle 19"/>
            <p:cNvSpPr/>
            <p:nvPr/>
          </p:nvSpPr>
          <p:spPr>
            <a:xfrm rot="18355662">
              <a:off x="5685434" y="4483098"/>
              <a:ext cx="227595" cy="5779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21" name="Rectangle 20"/>
            <p:cNvSpPr/>
            <p:nvPr/>
          </p:nvSpPr>
          <p:spPr>
            <a:xfrm rot="18355662">
              <a:off x="5935978" y="4528068"/>
              <a:ext cx="227595" cy="2889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22" name="Rectangle 21"/>
            <p:cNvSpPr/>
            <p:nvPr/>
          </p:nvSpPr>
          <p:spPr>
            <a:xfrm rot="18355662">
              <a:off x="5994935" y="4197614"/>
              <a:ext cx="227595" cy="4731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24" name="Rectangle 23"/>
            <p:cNvSpPr/>
            <p:nvPr/>
          </p:nvSpPr>
          <p:spPr>
            <a:xfrm rot="18355662">
              <a:off x="6366879" y="3933406"/>
              <a:ext cx="227595" cy="2889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25" name="Rectangle 24"/>
            <p:cNvSpPr/>
            <p:nvPr/>
          </p:nvSpPr>
          <p:spPr>
            <a:xfrm rot="18355662">
              <a:off x="6425836" y="3602953"/>
              <a:ext cx="227595" cy="4731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26" name="TextBox 25"/>
            <p:cNvSpPr txBox="1"/>
            <p:nvPr/>
          </p:nvSpPr>
          <p:spPr>
            <a:xfrm rot="18340657">
              <a:off x="6000507" y="3962447"/>
              <a:ext cx="483082" cy="272531"/>
            </a:xfrm>
            <a:prstGeom prst="rect">
              <a:avLst/>
            </a:prstGeom>
            <a:noFill/>
          </p:spPr>
          <p:txBody>
            <a:bodyPr wrap="none" rtlCol="0">
              <a:spAutoFit/>
            </a:bodyPr>
            <a:lstStyle/>
            <a:p>
              <a:r>
                <a:rPr lang="en-US" sz="600" dirty="0"/>
                <a:t>Map</a:t>
              </a:r>
            </a:p>
          </p:txBody>
        </p:sp>
        <p:sp>
          <p:nvSpPr>
            <p:cNvPr id="27" name="Rectangle 26"/>
            <p:cNvSpPr/>
            <p:nvPr/>
          </p:nvSpPr>
          <p:spPr>
            <a:xfrm rot="18355662">
              <a:off x="4899868" y="3871517"/>
              <a:ext cx="591324" cy="17116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00" dirty="0" smtClean="0">
                  <a:solidFill>
                    <a:schemeClr val="tx1"/>
                  </a:solidFill>
                </a:rPr>
                <a:t>Speed</a:t>
              </a:r>
              <a:endParaRPr lang="en-US" sz="600" dirty="0">
                <a:solidFill>
                  <a:schemeClr val="tx1"/>
                </a:solidFill>
              </a:endParaRPr>
            </a:p>
          </p:txBody>
        </p:sp>
        <p:sp>
          <p:nvSpPr>
            <p:cNvPr id="28" name="Rectangle 27"/>
            <p:cNvSpPr/>
            <p:nvPr/>
          </p:nvSpPr>
          <p:spPr>
            <a:xfrm rot="18355662">
              <a:off x="5301503" y="3380088"/>
              <a:ext cx="505766" cy="17116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00" dirty="0" smtClean="0">
                  <a:solidFill>
                    <a:srgbClr val="000000"/>
                  </a:solidFill>
                </a:rPr>
                <a:t>RPM</a:t>
              </a:r>
              <a:endParaRPr lang="en-US" sz="600" dirty="0">
                <a:solidFill>
                  <a:srgbClr val="000000"/>
                </a:solidFill>
              </a:endParaRPr>
            </a:p>
          </p:txBody>
        </p:sp>
        <p:sp>
          <p:nvSpPr>
            <p:cNvPr id="29" name="Rectangle 28"/>
            <p:cNvSpPr/>
            <p:nvPr/>
          </p:nvSpPr>
          <p:spPr>
            <a:xfrm rot="18355662">
              <a:off x="5270753" y="4271727"/>
              <a:ext cx="234820" cy="21311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600"/>
            </a:p>
          </p:txBody>
        </p:sp>
        <p:sp>
          <p:nvSpPr>
            <p:cNvPr id="30" name="Isosceles Triangle 29"/>
            <p:cNvSpPr/>
            <p:nvPr/>
          </p:nvSpPr>
          <p:spPr>
            <a:xfrm rot="18355662">
              <a:off x="5553276" y="3872217"/>
              <a:ext cx="244650" cy="2152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600"/>
            </a:p>
          </p:txBody>
        </p:sp>
        <p:sp>
          <p:nvSpPr>
            <p:cNvPr id="31" name="Oval 30"/>
            <p:cNvSpPr/>
            <p:nvPr/>
          </p:nvSpPr>
          <p:spPr>
            <a:xfrm rot="18355662">
              <a:off x="5832303" y="3467421"/>
              <a:ext cx="234820" cy="23482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600"/>
            </a:p>
          </p:txBody>
        </p:sp>
        <p:sp>
          <p:nvSpPr>
            <p:cNvPr id="32" name="TextBox 31"/>
            <p:cNvSpPr txBox="1"/>
            <p:nvPr/>
          </p:nvSpPr>
          <p:spPr>
            <a:xfrm rot="18355662">
              <a:off x="4992814" y="3752676"/>
              <a:ext cx="1114729" cy="272531"/>
            </a:xfrm>
            <a:prstGeom prst="rect">
              <a:avLst/>
            </a:prstGeom>
            <a:noFill/>
          </p:spPr>
          <p:txBody>
            <a:bodyPr wrap="none" rtlCol="0">
              <a:spAutoFit/>
            </a:bodyPr>
            <a:lstStyle/>
            <a:p>
              <a:r>
                <a:rPr lang="en-US" sz="600" dirty="0" smtClean="0"/>
                <a:t>Other information</a:t>
              </a:r>
              <a:endParaRPr lang="en-US" sz="600" dirty="0"/>
            </a:p>
          </p:txBody>
        </p:sp>
      </p:gr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59500" t="16617" r="35983" b="72931"/>
          <a:stretch/>
        </p:blipFill>
        <p:spPr>
          <a:xfrm rot="702923">
            <a:off x="5192040" y="2652489"/>
            <a:ext cx="371533" cy="645964"/>
          </a:xfrm>
          <a:prstGeom prst="rect">
            <a:avLst/>
          </a:prstGeom>
        </p:spPr>
      </p:pic>
      <p:sp>
        <p:nvSpPr>
          <p:cNvPr id="16" name="Rounded Rectangle 15"/>
          <p:cNvSpPr/>
          <p:nvPr/>
        </p:nvSpPr>
        <p:spPr>
          <a:xfrm rot="1269207">
            <a:off x="5161544" y="2732692"/>
            <a:ext cx="45719" cy="95661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100"/>
          </a:p>
        </p:txBody>
      </p:sp>
      <p:sp>
        <p:nvSpPr>
          <p:cNvPr id="33" name="Content Placeholder 4"/>
          <p:cNvSpPr>
            <a:spLocks noGrp="1"/>
          </p:cNvSpPr>
          <p:nvPr>
            <p:ph sz="quarter" idx="14"/>
          </p:nvPr>
        </p:nvSpPr>
        <p:spPr>
          <a:xfrm>
            <a:off x="6940550" y="1435190"/>
            <a:ext cx="1885950" cy="2889114"/>
          </a:xfrm>
        </p:spPr>
        <p:txBody>
          <a:bodyPr>
            <a:normAutofit/>
          </a:bodyPr>
          <a:lstStyle/>
          <a:p>
            <a:pPr>
              <a:spcBef>
                <a:spcPts val="600"/>
              </a:spcBef>
            </a:pPr>
            <a:r>
              <a:rPr lang="en-US" sz="1400" b="1" cap="none" dirty="0" smtClean="0">
                <a:solidFill>
                  <a:schemeClr val="accent1">
                    <a:lumMod val="75000"/>
                  </a:schemeClr>
                </a:solidFill>
                <a:latin typeface="Arial"/>
              </a:rPr>
              <a:t>Secondary display </a:t>
            </a:r>
            <a:r>
              <a:rPr lang="en-US" sz="1400" b="1" cap="none" dirty="0">
                <a:solidFill>
                  <a:schemeClr val="accent1">
                    <a:lumMod val="75000"/>
                  </a:schemeClr>
                </a:solidFill>
                <a:latin typeface="Arial"/>
              </a:rPr>
              <a:t>on steering wheel, 3D field behind steering wheel (“pop back”)</a:t>
            </a:r>
          </a:p>
        </p:txBody>
      </p:sp>
      <p:sp>
        <p:nvSpPr>
          <p:cNvPr id="38" name="TextBox 37"/>
          <p:cNvSpPr txBox="1"/>
          <p:nvPr/>
        </p:nvSpPr>
        <p:spPr>
          <a:xfrm flipH="1">
            <a:off x="4880631" y="1399246"/>
            <a:ext cx="1986972" cy="523220"/>
          </a:xfrm>
          <a:prstGeom prst="rect">
            <a:avLst/>
          </a:prstGeom>
          <a:noFill/>
        </p:spPr>
        <p:txBody>
          <a:bodyPr wrap="square" rtlCol="0">
            <a:spAutoFit/>
          </a:bodyPr>
          <a:lstStyle/>
          <a:p>
            <a:pPr algn="ctr"/>
            <a:r>
              <a:rPr lang="en-US" sz="1400" dirty="0" smtClean="0"/>
              <a:t>Additional 3D display on steering wheel</a:t>
            </a:r>
            <a:endParaRPr lang="en-US" sz="1400" dirty="0"/>
          </a:p>
        </p:txBody>
      </p:sp>
      <p:cxnSp>
        <p:nvCxnSpPr>
          <p:cNvPr id="39" name="Curved Connector 38"/>
          <p:cNvCxnSpPr>
            <a:stCxn id="38" idx="2"/>
          </p:cNvCxnSpPr>
          <p:nvPr/>
        </p:nvCxnSpPr>
        <p:spPr>
          <a:xfrm rot="5400000">
            <a:off x="5173915" y="2093276"/>
            <a:ext cx="871013" cy="529392"/>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flipH="1">
            <a:off x="2582439" y="1137636"/>
            <a:ext cx="2220987" cy="523220"/>
          </a:xfrm>
          <a:prstGeom prst="rect">
            <a:avLst/>
          </a:prstGeom>
          <a:noFill/>
        </p:spPr>
        <p:txBody>
          <a:bodyPr wrap="square" rtlCol="0">
            <a:spAutoFit/>
          </a:bodyPr>
          <a:lstStyle/>
          <a:p>
            <a:pPr algn="ctr"/>
            <a:r>
              <a:rPr lang="en-US" sz="1400" dirty="0" smtClean="0"/>
              <a:t>All layers with positive parallax (“pop up”)</a:t>
            </a:r>
            <a:endParaRPr lang="en-US" sz="1400" dirty="0"/>
          </a:p>
        </p:txBody>
      </p:sp>
      <p:cxnSp>
        <p:nvCxnSpPr>
          <p:cNvPr id="41" name="Curved Connector 40"/>
          <p:cNvCxnSpPr>
            <a:stCxn id="40" idx="2"/>
          </p:cNvCxnSpPr>
          <p:nvPr/>
        </p:nvCxnSpPr>
        <p:spPr>
          <a:xfrm rot="16200000" flipH="1">
            <a:off x="3673567" y="1680221"/>
            <a:ext cx="965463" cy="926732"/>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sp>
        <p:nvSpPr>
          <p:cNvPr id="34" name="Rounded Rectangle 33"/>
          <p:cNvSpPr/>
          <p:nvPr/>
        </p:nvSpPr>
        <p:spPr>
          <a:xfrm rot="1269207">
            <a:off x="5630011" y="2864552"/>
            <a:ext cx="45279" cy="128222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100"/>
          </a:p>
        </p:txBody>
      </p:sp>
    </p:spTree>
    <p:extLst>
      <p:ext uri="{BB962C8B-B14F-4D97-AF65-F5344CB8AC3E}">
        <p14:creationId xmlns:p14="http://schemas.microsoft.com/office/powerpoint/2010/main" val="2459932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94968"/>
            <a:ext cx="8458200" cy="476582"/>
          </a:xfrm>
        </p:spPr>
        <p:txBody>
          <a:bodyPr>
            <a:normAutofit fontScale="90000"/>
          </a:bodyPr>
          <a:lstStyle/>
          <a:p>
            <a:r>
              <a:rPr lang="en-US" dirty="0" err="1" smtClean="0"/>
              <a:t>Config</a:t>
            </a:r>
            <a:r>
              <a:rPr lang="en-US" dirty="0" smtClean="0"/>
              <a:t> 3: 3D display on dash</a:t>
            </a:r>
            <a:endParaRPr lang="en-US" dirty="0"/>
          </a:p>
        </p:txBody>
      </p:sp>
      <p:sp>
        <p:nvSpPr>
          <p:cNvPr id="17" name="TextBox 16"/>
          <p:cNvSpPr txBox="1"/>
          <p:nvPr/>
        </p:nvSpPr>
        <p:spPr>
          <a:xfrm>
            <a:off x="4346222" y="3132667"/>
            <a:ext cx="914400" cy="914400"/>
          </a:xfrm>
          <a:prstGeom prst="rect">
            <a:avLst/>
          </a:prstGeom>
        </p:spPr>
        <p:txBody>
          <a:bodyPr vert="horz" wrap="none" lIns="91440" tIns="45720" rIns="91440" bIns="45720" rtlCol="0" anchor="t">
            <a:noAutofit/>
          </a:bodyPr>
          <a:lstStyle/>
          <a:p>
            <a:endParaRPr lang="en-US" sz="2800" dirty="0" smtClean="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33305" b="40715"/>
          <a:stretch/>
        </p:blipFill>
        <p:spPr>
          <a:xfrm rot="702923">
            <a:off x="95254" y="1527261"/>
            <a:ext cx="5484299" cy="3664098"/>
          </a:xfrm>
          <a:prstGeom prst="rect">
            <a:avLst/>
          </a:prstGeom>
        </p:spPr>
      </p:pic>
      <p:grpSp>
        <p:nvGrpSpPr>
          <p:cNvPr id="8" name="Group 7"/>
          <p:cNvGrpSpPr/>
          <p:nvPr/>
        </p:nvGrpSpPr>
        <p:grpSpPr>
          <a:xfrm rot="20778494">
            <a:off x="5411066" y="1863040"/>
            <a:ext cx="1129066" cy="1133672"/>
            <a:chOff x="5109947" y="3212788"/>
            <a:chExt cx="1666284" cy="1673081"/>
          </a:xfrm>
        </p:grpSpPr>
        <p:sp>
          <p:nvSpPr>
            <p:cNvPr id="20" name="Rectangle 19"/>
            <p:cNvSpPr/>
            <p:nvPr/>
          </p:nvSpPr>
          <p:spPr>
            <a:xfrm rot="18355662">
              <a:off x="5685434" y="4483098"/>
              <a:ext cx="227595" cy="5779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21" name="Rectangle 20"/>
            <p:cNvSpPr/>
            <p:nvPr/>
          </p:nvSpPr>
          <p:spPr>
            <a:xfrm rot="18355662">
              <a:off x="5935978" y="4528068"/>
              <a:ext cx="227595" cy="2889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22" name="Rectangle 21"/>
            <p:cNvSpPr/>
            <p:nvPr/>
          </p:nvSpPr>
          <p:spPr>
            <a:xfrm rot="18355662">
              <a:off x="5994935" y="4197614"/>
              <a:ext cx="227595" cy="4731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24" name="Rectangle 23"/>
            <p:cNvSpPr/>
            <p:nvPr/>
          </p:nvSpPr>
          <p:spPr>
            <a:xfrm rot="18355662">
              <a:off x="6366879" y="3933406"/>
              <a:ext cx="227595" cy="2889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25" name="Rectangle 24"/>
            <p:cNvSpPr/>
            <p:nvPr/>
          </p:nvSpPr>
          <p:spPr>
            <a:xfrm rot="18355662">
              <a:off x="6425836" y="3602953"/>
              <a:ext cx="227595" cy="4731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26" name="TextBox 25"/>
            <p:cNvSpPr txBox="1"/>
            <p:nvPr/>
          </p:nvSpPr>
          <p:spPr>
            <a:xfrm rot="18340657">
              <a:off x="6000507" y="3962447"/>
              <a:ext cx="483082" cy="272531"/>
            </a:xfrm>
            <a:prstGeom prst="rect">
              <a:avLst/>
            </a:prstGeom>
            <a:noFill/>
          </p:spPr>
          <p:txBody>
            <a:bodyPr wrap="none" rtlCol="0">
              <a:spAutoFit/>
            </a:bodyPr>
            <a:lstStyle/>
            <a:p>
              <a:r>
                <a:rPr lang="en-US" sz="600" dirty="0"/>
                <a:t>Map</a:t>
              </a:r>
            </a:p>
          </p:txBody>
        </p:sp>
        <p:sp>
          <p:nvSpPr>
            <p:cNvPr id="27" name="Rectangle 26"/>
            <p:cNvSpPr/>
            <p:nvPr/>
          </p:nvSpPr>
          <p:spPr>
            <a:xfrm rot="18355662">
              <a:off x="4899868" y="3871517"/>
              <a:ext cx="591324" cy="17116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00" dirty="0" smtClean="0">
                  <a:solidFill>
                    <a:schemeClr val="tx1"/>
                  </a:solidFill>
                </a:rPr>
                <a:t>Speed</a:t>
              </a:r>
              <a:endParaRPr lang="en-US" sz="600" dirty="0">
                <a:solidFill>
                  <a:schemeClr val="tx1"/>
                </a:solidFill>
              </a:endParaRPr>
            </a:p>
          </p:txBody>
        </p:sp>
        <p:sp>
          <p:nvSpPr>
            <p:cNvPr id="28" name="Rectangle 27"/>
            <p:cNvSpPr/>
            <p:nvPr/>
          </p:nvSpPr>
          <p:spPr>
            <a:xfrm rot="18355662">
              <a:off x="5301503" y="3380088"/>
              <a:ext cx="505766" cy="17116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600" dirty="0" smtClean="0">
                  <a:solidFill>
                    <a:srgbClr val="000000"/>
                  </a:solidFill>
                </a:rPr>
                <a:t>RPM</a:t>
              </a:r>
              <a:endParaRPr lang="en-US" sz="600" dirty="0">
                <a:solidFill>
                  <a:srgbClr val="000000"/>
                </a:solidFill>
              </a:endParaRPr>
            </a:p>
          </p:txBody>
        </p:sp>
        <p:sp>
          <p:nvSpPr>
            <p:cNvPr id="29" name="Rectangle 28"/>
            <p:cNvSpPr/>
            <p:nvPr/>
          </p:nvSpPr>
          <p:spPr>
            <a:xfrm rot="18355662">
              <a:off x="5270753" y="4271727"/>
              <a:ext cx="234820" cy="21311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600"/>
            </a:p>
          </p:txBody>
        </p:sp>
        <p:sp>
          <p:nvSpPr>
            <p:cNvPr id="30" name="Isosceles Triangle 29"/>
            <p:cNvSpPr/>
            <p:nvPr/>
          </p:nvSpPr>
          <p:spPr>
            <a:xfrm rot="18355662">
              <a:off x="5553276" y="3872217"/>
              <a:ext cx="244650" cy="2152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600"/>
            </a:p>
          </p:txBody>
        </p:sp>
        <p:sp>
          <p:nvSpPr>
            <p:cNvPr id="31" name="Oval 30"/>
            <p:cNvSpPr/>
            <p:nvPr/>
          </p:nvSpPr>
          <p:spPr>
            <a:xfrm rot="18355662">
              <a:off x="5832303" y="3467421"/>
              <a:ext cx="234820" cy="23482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600"/>
            </a:p>
          </p:txBody>
        </p:sp>
        <p:sp>
          <p:nvSpPr>
            <p:cNvPr id="32" name="TextBox 31"/>
            <p:cNvSpPr txBox="1"/>
            <p:nvPr/>
          </p:nvSpPr>
          <p:spPr>
            <a:xfrm rot="18355662">
              <a:off x="4992814" y="3752676"/>
              <a:ext cx="1114729" cy="272531"/>
            </a:xfrm>
            <a:prstGeom prst="rect">
              <a:avLst/>
            </a:prstGeom>
            <a:noFill/>
          </p:spPr>
          <p:txBody>
            <a:bodyPr wrap="none" rtlCol="0">
              <a:spAutoFit/>
            </a:bodyPr>
            <a:lstStyle/>
            <a:p>
              <a:r>
                <a:rPr lang="en-US" sz="600" dirty="0" smtClean="0"/>
                <a:t>Other information</a:t>
              </a:r>
              <a:endParaRPr lang="en-US" sz="600" dirty="0"/>
            </a:p>
          </p:txBody>
        </p:sp>
      </p:gr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59500" t="16617" r="35983" b="72931"/>
          <a:stretch/>
        </p:blipFill>
        <p:spPr>
          <a:xfrm rot="702923">
            <a:off x="5192040" y="2652489"/>
            <a:ext cx="371533" cy="645964"/>
          </a:xfrm>
          <a:prstGeom prst="rect">
            <a:avLst/>
          </a:prstGeom>
        </p:spPr>
      </p:pic>
      <p:sp>
        <p:nvSpPr>
          <p:cNvPr id="16" name="Rounded Rectangle 15"/>
          <p:cNvSpPr/>
          <p:nvPr/>
        </p:nvSpPr>
        <p:spPr>
          <a:xfrm rot="1269207">
            <a:off x="5871568" y="2025988"/>
            <a:ext cx="45719" cy="95661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100"/>
          </a:p>
        </p:txBody>
      </p:sp>
      <p:sp>
        <p:nvSpPr>
          <p:cNvPr id="33" name="Content Placeholder 4"/>
          <p:cNvSpPr>
            <a:spLocks noGrp="1"/>
          </p:cNvSpPr>
          <p:nvPr>
            <p:ph sz="quarter" idx="14"/>
          </p:nvPr>
        </p:nvSpPr>
        <p:spPr>
          <a:xfrm>
            <a:off x="6940550" y="1435190"/>
            <a:ext cx="1885950" cy="2889114"/>
          </a:xfrm>
        </p:spPr>
        <p:txBody>
          <a:bodyPr>
            <a:normAutofit/>
          </a:bodyPr>
          <a:lstStyle/>
          <a:p>
            <a:pPr>
              <a:spcBef>
                <a:spcPts val="600"/>
              </a:spcBef>
            </a:pPr>
            <a:r>
              <a:rPr lang="en-US" sz="1400" b="1" cap="none" dirty="0">
                <a:solidFill>
                  <a:schemeClr val="accent1">
                    <a:lumMod val="75000"/>
                  </a:schemeClr>
                </a:solidFill>
                <a:latin typeface="Arial"/>
              </a:rPr>
              <a:t>3D field above steering wheel; some layers with negative parallax</a:t>
            </a:r>
          </a:p>
        </p:txBody>
      </p:sp>
      <p:sp>
        <p:nvSpPr>
          <p:cNvPr id="38" name="TextBox 37"/>
          <p:cNvSpPr txBox="1"/>
          <p:nvPr/>
        </p:nvSpPr>
        <p:spPr>
          <a:xfrm flipH="1">
            <a:off x="3239598" y="3066647"/>
            <a:ext cx="1560471" cy="523220"/>
          </a:xfrm>
          <a:prstGeom prst="rect">
            <a:avLst/>
          </a:prstGeom>
          <a:noFill/>
        </p:spPr>
        <p:txBody>
          <a:bodyPr wrap="square" rtlCol="0">
            <a:spAutoFit/>
          </a:bodyPr>
          <a:lstStyle/>
          <a:p>
            <a:pPr algn="ctr"/>
            <a:r>
              <a:rPr lang="en-US" sz="1400" dirty="0" smtClean="0"/>
              <a:t>3D display above dashboard</a:t>
            </a:r>
            <a:endParaRPr lang="en-US" sz="1400" dirty="0"/>
          </a:p>
        </p:txBody>
      </p:sp>
      <p:cxnSp>
        <p:nvCxnSpPr>
          <p:cNvPr id="39" name="Curved Connector 38"/>
          <p:cNvCxnSpPr>
            <a:stCxn id="38" idx="1"/>
            <a:endCxn id="16" idx="2"/>
          </p:cNvCxnSpPr>
          <p:nvPr/>
        </p:nvCxnSpPr>
        <p:spPr>
          <a:xfrm flipV="1">
            <a:off x="4800069" y="2950376"/>
            <a:ext cx="921753" cy="377881"/>
          </a:xfrm>
          <a:prstGeom prst="curvedConnector2">
            <a:avLst/>
          </a:prstGeom>
          <a:ln>
            <a:tailEnd type="arrow"/>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flipH="1">
            <a:off x="2909341" y="1318831"/>
            <a:ext cx="2220987" cy="523220"/>
          </a:xfrm>
          <a:prstGeom prst="rect">
            <a:avLst/>
          </a:prstGeom>
          <a:noFill/>
        </p:spPr>
        <p:txBody>
          <a:bodyPr wrap="square" rtlCol="0">
            <a:spAutoFit/>
          </a:bodyPr>
          <a:lstStyle/>
          <a:p>
            <a:pPr algn="ctr"/>
            <a:r>
              <a:rPr lang="en-US" sz="1400" dirty="0"/>
              <a:t>Two front layers with positive parallax (“pop up”)</a:t>
            </a:r>
          </a:p>
        </p:txBody>
      </p:sp>
      <p:cxnSp>
        <p:nvCxnSpPr>
          <p:cNvPr id="41" name="Curved Connector 40"/>
          <p:cNvCxnSpPr>
            <a:stCxn id="40" idx="2"/>
          </p:cNvCxnSpPr>
          <p:nvPr/>
        </p:nvCxnSpPr>
        <p:spPr>
          <a:xfrm rot="16200000" flipH="1">
            <a:off x="4438617" y="1423267"/>
            <a:ext cx="520407" cy="1357973"/>
          </a:xfrm>
          <a:prstGeom prst="curvedConnector2">
            <a:avLst/>
          </a:prstGeom>
          <a:ln>
            <a:tailEnd type="arrow"/>
          </a:ln>
        </p:spPr>
        <p:style>
          <a:lnRef idx="1">
            <a:schemeClr val="dk1"/>
          </a:lnRef>
          <a:fillRef idx="0">
            <a:schemeClr val="dk1"/>
          </a:fillRef>
          <a:effectRef idx="0">
            <a:schemeClr val="dk1"/>
          </a:effectRef>
          <a:fontRef idx="minor">
            <a:schemeClr val="tx1"/>
          </a:fontRef>
        </p:style>
      </p:cxnSp>
      <p:sp>
        <p:nvSpPr>
          <p:cNvPr id="34" name="TextBox 33"/>
          <p:cNvSpPr txBox="1"/>
          <p:nvPr/>
        </p:nvSpPr>
        <p:spPr>
          <a:xfrm flipH="1">
            <a:off x="5907340" y="3716867"/>
            <a:ext cx="1769810" cy="738664"/>
          </a:xfrm>
          <a:prstGeom prst="rect">
            <a:avLst/>
          </a:prstGeom>
          <a:noFill/>
        </p:spPr>
        <p:txBody>
          <a:bodyPr wrap="square" rtlCol="0">
            <a:spAutoFit/>
          </a:bodyPr>
          <a:lstStyle/>
          <a:p>
            <a:pPr algn="ctr"/>
            <a:r>
              <a:rPr lang="en-US" sz="1400" dirty="0" smtClean="0"/>
              <a:t>Backmost layer with negative parallax (“pop back”)</a:t>
            </a:r>
            <a:endParaRPr lang="en-US" sz="1400" dirty="0"/>
          </a:p>
        </p:txBody>
      </p:sp>
      <p:cxnSp>
        <p:nvCxnSpPr>
          <p:cNvPr id="35" name="Curved Connector 34"/>
          <p:cNvCxnSpPr>
            <a:stCxn id="34" idx="0"/>
            <a:endCxn id="22" idx="2"/>
          </p:cNvCxnSpPr>
          <p:nvPr/>
        </p:nvCxnSpPr>
        <p:spPr>
          <a:xfrm rot="16200000" flipV="1">
            <a:off x="6043756" y="2968378"/>
            <a:ext cx="999507" cy="497472"/>
          </a:xfrm>
          <a:prstGeom prst="curvedConnector2">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09559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94968"/>
            <a:ext cx="8458200" cy="476582"/>
          </a:xfrm>
        </p:spPr>
        <p:txBody>
          <a:bodyPr>
            <a:normAutofit fontScale="90000"/>
          </a:bodyPr>
          <a:lstStyle/>
          <a:p>
            <a:r>
              <a:rPr lang="en-US" dirty="0" smtClean="0"/>
              <a:t>Transparent Instrument Cluster demo</a:t>
            </a:r>
            <a:endParaRPr lang="en-US" dirty="0"/>
          </a:p>
        </p:txBody>
      </p:sp>
      <p:sp>
        <p:nvSpPr>
          <p:cNvPr id="17" name="TextBox 16"/>
          <p:cNvSpPr txBox="1"/>
          <p:nvPr/>
        </p:nvSpPr>
        <p:spPr>
          <a:xfrm>
            <a:off x="4346222" y="3132667"/>
            <a:ext cx="914400" cy="914400"/>
          </a:xfrm>
          <a:prstGeom prst="rect">
            <a:avLst/>
          </a:prstGeom>
        </p:spPr>
        <p:txBody>
          <a:bodyPr vert="horz" wrap="none" lIns="91440" tIns="45720" rIns="91440" bIns="45720" rtlCol="0" anchor="t">
            <a:noAutofit/>
          </a:bodyPr>
          <a:lstStyle/>
          <a:p>
            <a:endParaRPr lang="en-US" sz="2800" dirty="0" smtClean="0"/>
          </a:p>
        </p:txBody>
      </p:sp>
      <p:pic>
        <p:nvPicPr>
          <p:cNvPr id="4" name="Demo video - HARMAN zSpace - IC navigation.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1237299" y="1145626"/>
            <a:ext cx="6251322" cy="3516369"/>
          </a:xfrm>
          <a:prstGeom prst="rect">
            <a:avLst/>
          </a:prstGeom>
        </p:spPr>
      </p:pic>
    </p:spTree>
    <p:extLst>
      <p:ext uri="{BB962C8B-B14F-4D97-AF65-F5344CB8AC3E}">
        <p14:creationId xmlns:p14="http://schemas.microsoft.com/office/powerpoint/2010/main" val="1080118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mute="1">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8681"/>
          <a:stretch/>
        </p:blipFill>
        <p:spPr>
          <a:xfrm>
            <a:off x="0" y="-2791"/>
            <a:ext cx="9144000" cy="5149083"/>
          </a:xfrm>
          <a:prstGeom prst="rect">
            <a:avLst/>
          </a:prstGeom>
        </p:spPr>
      </p:pic>
      <p:sp>
        <p:nvSpPr>
          <p:cNvPr id="3" name="TextBox 2"/>
          <p:cNvSpPr txBox="1"/>
          <p:nvPr/>
        </p:nvSpPr>
        <p:spPr>
          <a:xfrm>
            <a:off x="87088" y="272150"/>
            <a:ext cx="914400" cy="914400"/>
          </a:xfrm>
          <a:prstGeom prst="rect">
            <a:avLst/>
          </a:prstGeom>
        </p:spPr>
        <p:txBody>
          <a:bodyPr vert="horz" wrap="none" lIns="91440" tIns="45720" rIns="91440" bIns="45720" rtlCol="0" anchor="ctr" anchorCtr="0">
            <a:noAutofit/>
          </a:bodyPr>
          <a:lstStyle/>
          <a:p>
            <a:pPr marL="0" indent="0">
              <a:spcBef>
                <a:spcPts val="0"/>
              </a:spcBef>
              <a:buFont typeface="Wingdings" charset="2"/>
              <a:buNone/>
            </a:pPr>
            <a:r>
              <a:rPr lang="en-US" sz="9600" baseline="0" dirty="0" smtClean="0">
                <a:solidFill>
                  <a:schemeClr val="bg1">
                    <a:lumMod val="65000"/>
                  </a:schemeClr>
                </a:solidFill>
                <a:latin typeface="Arial Black" pitchFamily="34" charset="0"/>
                <a:ea typeface="ＭＳ ゴシック"/>
                <a:cs typeface="ＭＳ ゴシック"/>
              </a:rPr>
              <a:t>2</a:t>
            </a:r>
          </a:p>
        </p:txBody>
      </p:sp>
      <p:sp>
        <p:nvSpPr>
          <p:cNvPr id="4" name="TextBox 3"/>
          <p:cNvSpPr txBox="1"/>
          <p:nvPr/>
        </p:nvSpPr>
        <p:spPr>
          <a:xfrm>
            <a:off x="914404" y="114307"/>
            <a:ext cx="2373081" cy="642245"/>
          </a:xfrm>
          <a:prstGeom prst="rect">
            <a:avLst/>
          </a:prstGeom>
        </p:spPr>
        <p:txBody>
          <a:bodyPr vert="horz" wrap="none" lIns="91440" tIns="45720" rIns="91440" bIns="45720" rtlCol="0" anchor="ctr" anchorCtr="0">
            <a:noAutofit/>
          </a:bodyPr>
          <a:lstStyle/>
          <a:p>
            <a:r>
              <a:rPr lang="en-US" sz="2400" b="1" dirty="0">
                <a:solidFill>
                  <a:schemeClr val="bg1">
                    <a:lumMod val="65000"/>
                  </a:schemeClr>
                </a:solidFill>
                <a:latin typeface="Arial Black" pitchFamily="34" charset="0"/>
                <a:ea typeface="ＭＳ ゴシック"/>
                <a:cs typeface="ＭＳ ゴシック"/>
              </a:rPr>
              <a:t>Gestural Control of In-Vehicle Sounds</a:t>
            </a:r>
            <a:endParaRPr lang="en-US" sz="2400" b="1" baseline="0" dirty="0" smtClean="0">
              <a:solidFill>
                <a:schemeClr val="bg1">
                  <a:lumMod val="65000"/>
                </a:schemeClr>
              </a:solidFill>
              <a:latin typeface="Arial Black" pitchFamily="34" charset="0"/>
              <a:ea typeface="ＭＳ ゴシック"/>
              <a:cs typeface="ＭＳ ゴシック"/>
            </a:endParaRPr>
          </a:p>
        </p:txBody>
      </p:sp>
    </p:spTree>
    <p:extLst>
      <p:ext uri="{BB962C8B-B14F-4D97-AF65-F5344CB8AC3E}">
        <p14:creationId xmlns:p14="http://schemas.microsoft.com/office/powerpoint/2010/main" val="2480729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8223" y="1108744"/>
            <a:ext cx="5409909" cy="953876"/>
          </a:xfrm>
        </p:spPr>
        <p:txBody>
          <a:bodyPr>
            <a:noAutofit/>
          </a:bodyPr>
          <a:lstStyle/>
          <a:p>
            <a:r>
              <a:rPr lang="en-US" dirty="0">
                <a:solidFill>
                  <a:schemeClr val="accent1">
                    <a:lumMod val="75000"/>
                  </a:schemeClr>
                </a:solidFill>
                <a:latin typeface="Arial Black" pitchFamily="34" charset="0"/>
              </a:rPr>
              <a:t>Gestural Control of In-Vehicle Sounds</a:t>
            </a:r>
          </a:p>
        </p:txBody>
      </p:sp>
      <p:sp>
        <p:nvSpPr>
          <p:cNvPr id="14" name="Content Placeholder 4"/>
          <p:cNvSpPr>
            <a:spLocks noGrp="1"/>
          </p:cNvSpPr>
          <p:nvPr>
            <p:ph sz="quarter" idx="14"/>
          </p:nvPr>
        </p:nvSpPr>
        <p:spPr>
          <a:xfrm>
            <a:off x="5334000" y="3328250"/>
            <a:ext cx="3810000" cy="746803"/>
          </a:xfrm>
        </p:spPr>
        <p:txBody>
          <a:bodyPr>
            <a:normAutofit lnSpcReduction="10000"/>
          </a:bodyPr>
          <a:lstStyle/>
          <a:p>
            <a:r>
              <a:rPr lang="en-US" dirty="0" smtClean="0"/>
              <a:t>Technology</a:t>
            </a:r>
          </a:p>
          <a:p>
            <a:pPr marL="171450" lvl="1"/>
            <a:r>
              <a:rPr lang="en-US" cap="none" dirty="0" smtClean="0"/>
              <a:t>Gesture sensing</a:t>
            </a:r>
          </a:p>
          <a:p>
            <a:pPr marL="171450" lvl="1"/>
            <a:r>
              <a:rPr lang="en-US" cap="none" dirty="0" smtClean="0"/>
              <a:t>Surround or 3D sound system</a:t>
            </a:r>
            <a:endParaRPr lang="en-US" cap="none" dirty="0"/>
          </a:p>
        </p:txBody>
      </p:sp>
      <p:sp>
        <p:nvSpPr>
          <p:cNvPr id="15" name="Content Placeholder 4"/>
          <p:cNvSpPr>
            <a:spLocks noGrp="1"/>
          </p:cNvSpPr>
          <p:nvPr>
            <p:ph sz="quarter" idx="14"/>
          </p:nvPr>
        </p:nvSpPr>
        <p:spPr>
          <a:xfrm>
            <a:off x="5334000" y="1209963"/>
            <a:ext cx="3539014" cy="1857088"/>
          </a:xfrm>
        </p:spPr>
        <p:txBody>
          <a:bodyPr>
            <a:normAutofit/>
          </a:bodyPr>
          <a:lstStyle/>
          <a:p>
            <a:r>
              <a:rPr lang="en-US" dirty="0"/>
              <a:t>Core </a:t>
            </a:r>
            <a:r>
              <a:rPr lang="en-US" dirty="0" smtClean="0"/>
              <a:t>idea</a:t>
            </a:r>
          </a:p>
          <a:p>
            <a:pPr>
              <a:spcBef>
                <a:spcPts val="600"/>
              </a:spcBef>
            </a:pPr>
            <a:r>
              <a:rPr lang="en-US" sz="1100" b="1" cap="none" dirty="0" smtClean="0">
                <a:solidFill>
                  <a:schemeClr val="tx1">
                    <a:lumMod val="75000"/>
                    <a:lumOff val="25000"/>
                  </a:schemeClr>
                </a:solidFill>
                <a:latin typeface="Arial"/>
              </a:rPr>
              <a:t>Driver </a:t>
            </a:r>
            <a:r>
              <a:rPr lang="en-US" sz="1100" b="1" cap="none" dirty="0">
                <a:solidFill>
                  <a:schemeClr val="tx1">
                    <a:lumMod val="75000"/>
                    <a:lumOff val="25000"/>
                  </a:schemeClr>
                </a:solidFill>
                <a:latin typeface="Arial"/>
              </a:rPr>
              <a:t>can use intuitive </a:t>
            </a:r>
            <a:r>
              <a:rPr lang="en-US" sz="1100" b="1" cap="none" dirty="0" smtClean="0">
                <a:solidFill>
                  <a:schemeClr val="tx1">
                    <a:lumMod val="75000"/>
                    <a:lumOff val="25000"/>
                  </a:schemeClr>
                </a:solidFill>
                <a:latin typeface="Arial"/>
              </a:rPr>
              <a:t>gestures, such as </a:t>
            </a:r>
            <a:r>
              <a:rPr lang="en-US" sz="1100" b="1" cap="none" dirty="0" smtClean="0">
                <a:solidFill>
                  <a:schemeClr val="accent1">
                    <a:lumMod val="75000"/>
                  </a:schemeClr>
                </a:solidFill>
                <a:latin typeface="Arial"/>
              </a:rPr>
              <a:t>grasp and pull,</a:t>
            </a:r>
            <a:r>
              <a:rPr lang="en-US" sz="1100" b="1" cap="none" dirty="0" smtClean="0">
                <a:solidFill>
                  <a:schemeClr val="tx1">
                    <a:lumMod val="75000"/>
                    <a:lumOff val="25000"/>
                  </a:schemeClr>
                </a:solidFill>
                <a:latin typeface="Arial"/>
              </a:rPr>
              <a:t> </a:t>
            </a:r>
            <a:r>
              <a:rPr lang="en-US" sz="1100" b="1" cap="none" dirty="0">
                <a:solidFill>
                  <a:schemeClr val="tx1">
                    <a:lumMod val="75000"/>
                    <a:lumOff val="25000"/>
                  </a:schemeClr>
                </a:solidFill>
                <a:latin typeface="Arial"/>
              </a:rPr>
              <a:t>to control volume and perceived </a:t>
            </a:r>
            <a:r>
              <a:rPr lang="en-US" sz="1100" b="1" cap="none" dirty="0">
                <a:solidFill>
                  <a:schemeClr val="accent1">
                    <a:lumMod val="75000"/>
                  </a:schemeClr>
                </a:solidFill>
                <a:latin typeface="Arial"/>
              </a:rPr>
              <a:t>location of audio events</a:t>
            </a:r>
            <a:r>
              <a:rPr lang="en-US" sz="1100" b="1" cap="none" dirty="0">
                <a:solidFill>
                  <a:schemeClr val="tx1">
                    <a:lumMod val="75000"/>
                    <a:lumOff val="25000"/>
                  </a:schemeClr>
                </a:solidFill>
                <a:latin typeface="Arial"/>
              </a:rPr>
              <a:t>. </a:t>
            </a:r>
            <a:endParaRPr lang="en-US" sz="1100" b="1" cap="none" dirty="0" smtClean="0">
              <a:solidFill>
                <a:schemeClr val="tx1">
                  <a:lumMod val="75000"/>
                  <a:lumOff val="25000"/>
                </a:schemeClr>
              </a:solidFill>
              <a:latin typeface="Arial"/>
            </a:endParaRPr>
          </a:p>
          <a:p>
            <a:pPr>
              <a:spcBef>
                <a:spcPts val="600"/>
              </a:spcBef>
            </a:pPr>
            <a:r>
              <a:rPr lang="en-US" sz="1100" b="1" cap="none" dirty="0" smtClean="0">
                <a:solidFill>
                  <a:schemeClr val="tx1">
                    <a:lumMod val="75000"/>
                    <a:lumOff val="25000"/>
                  </a:schemeClr>
                </a:solidFill>
                <a:latin typeface="Arial"/>
              </a:rPr>
              <a:t>Can </a:t>
            </a:r>
            <a:r>
              <a:rPr lang="en-US" sz="1100" b="1" cap="none" dirty="0">
                <a:solidFill>
                  <a:schemeClr val="tx1">
                    <a:lumMod val="75000"/>
                    <a:lumOff val="25000"/>
                  </a:schemeClr>
                </a:solidFill>
                <a:latin typeface="Arial"/>
              </a:rPr>
              <a:t>also be used to activate audio events, such as answering a phone call. </a:t>
            </a:r>
            <a:endParaRPr lang="en-US" sz="1100" b="1" cap="none" dirty="0" smtClean="0">
              <a:solidFill>
                <a:schemeClr val="tx1">
                  <a:lumMod val="75000"/>
                  <a:lumOff val="25000"/>
                </a:schemeClr>
              </a:solidFill>
              <a:latin typeface="Arial"/>
            </a:endParaRPr>
          </a:p>
          <a:p>
            <a:pPr>
              <a:spcBef>
                <a:spcPts val="600"/>
              </a:spcBef>
            </a:pPr>
            <a:r>
              <a:rPr lang="en-US" sz="1100" b="1" cap="none" dirty="0" smtClean="0">
                <a:solidFill>
                  <a:schemeClr val="tx1">
                    <a:lumMod val="75000"/>
                    <a:lumOff val="25000"/>
                  </a:schemeClr>
                </a:solidFill>
                <a:latin typeface="Arial"/>
              </a:rPr>
              <a:t>Such as system makes sense when paired with a 3D </a:t>
            </a:r>
            <a:r>
              <a:rPr lang="en-US" sz="1100" b="1" cap="none" dirty="0">
                <a:solidFill>
                  <a:schemeClr val="tx1">
                    <a:lumMod val="75000"/>
                    <a:lumOff val="25000"/>
                  </a:schemeClr>
                </a:solidFill>
                <a:latin typeface="Arial"/>
              </a:rPr>
              <a:t>instrument </a:t>
            </a:r>
            <a:r>
              <a:rPr lang="en-US" sz="1100" b="1" cap="none" dirty="0" smtClean="0">
                <a:solidFill>
                  <a:schemeClr val="tx1">
                    <a:lumMod val="75000"/>
                    <a:lumOff val="25000"/>
                  </a:schemeClr>
                </a:solidFill>
                <a:latin typeface="Arial"/>
              </a:rPr>
              <a:t>cluster, or with individual sound zones (ISZ).</a:t>
            </a:r>
            <a:endParaRPr lang="en-US" sz="1100" b="1" cap="none" dirty="0">
              <a:solidFill>
                <a:schemeClr val="tx1">
                  <a:lumMod val="75000"/>
                  <a:lumOff val="25000"/>
                </a:schemeClr>
              </a:solidFill>
              <a:latin typeface="Arial"/>
            </a:endParaRPr>
          </a:p>
        </p:txBody>
      </p:sp>
      <p:cxnSp>
        <p:nvCxnSpPr>
          <p:cNvPr id="16" name="Straight Connector 15"/>
          <p:cNvCxnSpPr/>
          <p:nvPr/>
        </p:nvCxnSpPr>
        <p:spPr>
          <a:xfrm>
            <a:off x="5257800" y="1138668"/>
            <a:ext cx="3733800" cy="0"/>
          </a:xfrm>
          <a:prstGeom prst="line">
            <a:avLst/>
          </a:prstGeom>
          <a:ln>
            <a:solidFill>
              <a:srgbClr val="10253F"/>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57800" y="3256955"/>
            <a:ext cx="3733800" cy="0"/>
          </a:xfrm>
          <a:prstGeom prst="line">
            <a:avLst/>
          </a:prstGeom>
          <a:ln>
            <a:solidFill>
              <a:srgbClr val="10253F"/>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39750" y="4578350"/>
            <a:ext cx="2228850" cy="457200"/>
          </a:xfrm>
          <a:prstGeom prst="rect">
            <a:avLst/>
          </a:prstGeom>
        </p:spPr>
        <p:txBody>
          <a:bodyPr vert="horz" wrap="none" lIns="91440" tIns="45720" rIns="91440" bIns="45720" rtlCol="0" anchor="ctr" anchorCtr="0">
            <a:noAutofit/>
          </a:bodyPr>
          <a:lstStyle/>
          <a:p>
            <a:pPr marL="0" indent="0">
              <a:spcBef>
                <a:spcPts val="0"/>
              </a:spcBef>
              <a:buFont typeface="Wingdings" charset="2"/>
              <a:buNone/>
            </a:pPr>
            <a:endParaRPr lang="en-US" sz="1100" b="1" dirty="0">
              <a:solidFill>
                <a:schemeClr val="tx1">
                  <a:lumMod val="75000"/>
                  <a:lumOff val="25000"/>
                </a:schemeClr>
              </a:solidFill>
              <a:latin typeface="Arial"/>
            </a:endParaRPr>
          </a:p>
        </p:txBody>
      </p:sp>
      <p:sp>
        <p:nvSpPr>
          <p:cNvPr id="22" name="Content Placeholder 4"/>
          <p:cNvSpPr>
            <a:spLocks noGrp="1"/>
          </p:cNvSpPr>
          <p:nvPr>
            <p:ph sz="quarter" idx="14"/>
          </p:nvPr>
        </p:nvSpPr>
        <p:spPr>
          <a:xfrm>
            <a:off x="98760" y="4274067"/>
            <a:ext cx="2339975" cy="546100"/>
          </a:xfrm>
        </p:spPr>
        <p:txBody>
          <a:bodyPr>
            <a:normAutofit/>
          </a:bodyPr>
          <a:lstStyle/>
          <a:p>
            <a:pPr algn="ctr"/>
            <a:r>
              <a:rPr lang="en-US" sz="1100" b="1" cap="none" dirty="0">
                <a:solidFill>
                  <a:srgbClr val="C00000"/>
                </a:solidFill>
                <a:latin typeface="Arial"/>
              </a:rPr>
              <a:t>Icon of ringing phone, and 3D location of audio point source</a:t>
            </a:r>
          </a:p>
          <a:p>
            <a:pPr>
              <a:spcBef>
                <a:spcPts val="600"/>
              </a:spcBef>
            </a:pPr>
            <a:endParaRPr lang="en-US" sz="1100" b="1" cap="none" dirty="0">
              <a:solidFill>
                <a:srgbClr val="FF0000"/>
              </a:solidFill>
              <a:latin typeface="Arial"/>
            </a:endParaRPr>
          </a:p>
        </p:txBody>
      </p:sp>
      <p:sp>
        <p:nvSpPr>
          <p:cNvPr id="23" name="Content Placeholder 4"/>
          <p:cNvSpPr>
            <a:spLocks noGrp="1"/>
          </p:cNvSpPr>
          <p:nvPr>
            <p:ph sz="quarter" idx="14"/>
          </p:nvPr>
        </p:nvSpPr>
        <p:spPr>
          <a:xfrm>
            <a:off x="2520665" y="4276209"/>
            <a:ext cx="2339975" cy="546100"/>
          </a:xfrm>
        </p:spPr>
        <p:txBody>
          <a:bodyPr>
            <a:normAutofit/>
          </a:bodyPr>
          <a:lstStyle/>
          <a:p>
            <a:pPr algn="ctr"/>
            <a:r>
              <a:rPr lang="en-US" sz="1100" b="1" cap="none" dirty="0">
                <a:solidFill>
                  <a:srgbClr val="C00000"/>
                </a:solidFill>
                <a:latin typeface="Arial"/>
              </a:rPr>
              <a:t>Driver pulling sound (ringing phone) towards her ear</a:t>
            </a:r>
          </a:p>
          <a:p>
            <a:pPr>
              <a:spcBef>
                <a:spcPts val="600"/>
              </a:spcBef>
            </a:pPr>
            <a:endParaRPr lang="en-US" sz="1100" b="1" cap="none" dirty="0">
              <a:solidFill>
                <a:schemeClr val="tx1">
                  <a:lumMod val="75000"/>
                  <a:lumOff val="25000"/>
                </a:schemeClr>
              </a:solidFill>
              <a:latin typeface="Arial"/>
            </a:endParaRPr>
          </a:p>
        </p:txBody>
      </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531" t="34119" r="55157" b="4430"/>
          <a:stretch/>
        </p:blipFill>
        <p:spPr>
          <a:xfrm>
            <a:off x="293298" y="2154737"/>
            <a:ext cx="2170502" cy="1904507"/>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saturation sat="110000"/>
                    </a14:imgEffect>
                    <a14:imgEffect>
                      <a14:brightnessContrast bright="20000"/>
                    </a14:imgEffect>
                  </a14:imgLayer>
                </a14:imgProps>
              </a:ext>
              <a:ext uri="{28A0092B-C50C-407E-A947-70E740481C1C}">
                <a14:useLocalDpi xmlns:a14="http://schemas.microsoft.com/office/drawing/2010/main" val="0"/>
              </a:ext>
            </a:extLst>
          </a:blip>
          <a:srcRect l="13198" t="5206" r="36124" b="27162"/>
          <a:stretch/>
        </p:blipFill>
        <p:spPr>
          <a:xfrm>
            <a:off x="2547960" y="2154736"/>
            <a:ext cx="2374334" cy="1914368"/>
          </a:xfrm>
          <a:prstGeom prst="rect">
            <a:avLst/>
          </a:prstGeom>
        </p:spPr>
      </p:pic>
      <p:sp>
        <p:nvSpPr>
          <p:cNvPr id="2" name="Oval 1"/>
          <p:cNvSpPr/>
          <p:nvPr/>
        </p:nvSpPr>
        <p:spPr>
          <a:xfrm>
            <a:off x="1139825" y="2698806"/>
            <a:ext cx="514350" cy="458981"/>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Curved Connector 24"/>
          <p:cNvCxnSpPr>
            <a:endCxn id="2" idx="2"/>
          </p:cNvCxnSpPr>
          <p:nvPr/>
        </p:nvCxnSpPr>
        <p:spPr>
          <a:xfrm rot="5400000" flipH="1" flipV="1">
            <a:off x="139275" y="3246223"/>
            <a:ext cx="1318474" cy="682625"/>
          </a:xfrm>
          <a:prstGeom prst="curvedConnector2">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cxnSp>
      <p:sp>
        <p:nvSpPr>
          <p:cNvPr id="33" name="Left Arrow 32"/>
          <p:cNvSpPr/>
          <p:nvPr/>
        </p:nvSpPr>
        <p:spPr>
          <a:xfrm rot="927721">
            <a:off x="3869264" y="3020745"/>
            <a:ext cx="629994" cy="220685"/>
          </a:xfrm>
          <a:prstGeom prst="lef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Curved Connector 33"/>
          <p:cNvCxnSpPr>
            <a:endCxn id="35" idx="2"/>
          </p:cNvCxnSpPr>
          <p:nvPr/>
        </p:nvCxnSpPr>
        <p:spPr>
          <a:xfrm rot="5400000" flipH="1" flipV="1">
            <a:off x="2589293" y="3274378"/>
            <a:ext cx="1283252" cy="716129"/>
          </a:xfrm>
          <a:prstGeom prst="curvedConnector2">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cxnSp>
      <p:sp>
        <p:nvSpPr>
          <p:cNvPr id="35" name="Oval 34"/>
          <p:cNvSpPr/>
          <p:nvPr/>
        </p:nvSpPr>
        <p:spPr>
          <a:xfrm rot="804715">
            <a:off x="3573600" y="2892151"/>
            <a:ext cx="1128052" cy="458981"/>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gular Pentagon 23"/>
          <p:cNvSpPr/>
          <p:nvPr/>
        </p:nvSpPr>
        <p:spPr>
          <a:xfrm rot="20741544">
            <a:off x="8234986" y="291607"/>
            <a:ext cx="582710" cy="420656"/>
          </a:xfrm>
          <a:prstGeom prst="pentagon">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6" name="TextBox 25"/>
          <p:cNvSpPr txBox="1"/>
          <p:nvPr/>
        </p:nvSpPr>
        <p:spPr>
          <a:xfrm rot="20741544">
            <a:off x="8185451" y="340053"/>
            <a:ext cx="655118" cy="344800"/>
          </a:xfrm>
          <a:prstGeom prst="rect">
            <a:avLst/>
          </a:prstGeom>
        </p:spPr>
        <p:txBody>
          <a:bodyPr vert="horz" wrap="none" lIns="91440" tIns="45720" rIns="91440" bIns="45720" rtlCol="0" anchor="ctr" anchorCtr="0">
            <a:noAutofit/>
          </a:bodyPr>
          <a:lstStyle/>
          <a:p>
            <a:pPr marL="0" indent="0" algn="ctr">
              <a:spcBef>
                <a:spcPts val="0"/>
              </a:spcBef>
              <a:buFont typeface="Wingdings" charset="2"/>
              <a:buNone/>
            </a:pPr>
            <a:r>
              <a:rPr lang="en-US" sz="1100" dirty="0">
                <a:solidFill>
                  <a:schemeClr val="bg1"/>
                </a:solidFill>
                <a:latin typeface="Arial Black" pitchFamily="34" charset="0"/>
              </a:rPr>
              <a:t>Spatial</a:t>
            </a:r>
          </a:p>
        </p:txBody>
      </p:sp>
      <p:grpSp>
        <p:nvGrpSpPr>
          <p:cNvPr id="27" name="Group 26"/>
          <p:cNvGrpSpPr/>
          <p:nvPr/>
        </p:nvGrpSpPr>
        <p:grpSpPr>
          <a:xfrm>
            <a:off x="7931904" y="226130"/>
            <a:ext cx="1059696" cy="596079"/>
            <a:chOff x="6832737" y="1001108"/>
            <a:chExt cx="2317143" cy="1303393"/>
          </a:xfrm>
        </p:grpSpPr>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832739" y="1001108"/>
              <a:ext cx="2317141" cy="1303392"/>
            </a:xfrm>
            <a:prstGeom prst="rect">
              <a:avLst/>
            </a:prstGeom>
          </p:spPr>
        </p:pic>
        <p:sp>
          <p:nvSpPr>
            <p:cNvPr id="29" name="Text Placeholder 4"/>
            <p:cNvSpPr txBox="1">
              <a:spLocks/>
            </p:cNvSpPr>
            <p:nvPr/>
          </p:nvSpPr>
          <p:spPr>
            <a:xfrm>
              <a:off x="6832737" y="1001108"/>
              <a:ext cx="998070" cy="1303393"/>
            </a:xfrm>
            <a:prstGeom prst="rect">
              <a:avLst/>
            </a:prstGeom>
            <a:ln>
              <a:noFill/>
            </a:ln>
          </p:spPr>
          <p:txBody>
            <a:bodyPr vert="vert27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3000"/>
                </a:spcBef>
                <a:buNone/>
                <a:tabLst>
                  <a:tab pos="3429000" algn="l"/>
                </a:tabLst>
              </a:pPr>
              <a:r>
                <a:rPr lang="en-US" sz="900" kern="800" dirty="0" smtClean="0">
                  <a:solidFill>
                    <a:srgbClr val="CCFFCC"/>
                  </a:solidFill>
                  <a:latin typeface="Arial Black"/>
                  <a:cs typeface="Arial Black"/>
                </a:rPr>
                <a:t>Spatial </a:t>
              </a:r>
              <a:r>
                <a:rPr lang="en-US" sz="800" kern="800" spc="-150" dirty="0" smtClean="0">
                  <a:solidFill>
                    <a:srgbClr val="CCFFCC"/>
                  </a:solidFill>
                  <a:latin typeface="Arial Black"/>
                  <a:cs typeface="Arial Black"/>
                </a:rPr>
                <a:t>Interface</a:t>
              </a:r>
              <a:endParaRPr lang="en-US" sz="800" kern="800" spc="-150" dirty="0">
                <a:solidFill>
                  <a:srgbClr val="CCFFCC"/>
                </a:solidFill>
                <a:latin typeface="Arial Black"/>
                <a:cs typeface="Arial Black"/>
              </a:endParaRPr>
            </a:p>
          </p:txBody>
        </p:sp>
      </p:grpSp>
    </p:spTree>
    <p:extLst>
      <p:ext uri="{BB962C8B-B14F-4D97-AF65-F5344CB8AC3E}">
        <p14:creationId xmlns:p14="http://schemas.microsoft.com/office/powerpoint/2010/main" val="3112062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
          <p:cNvSpPr txBox="1">
            <a:spLocks/>
          </p:cNvSpPr>
          <p:nvPr/>
        </p:nvSpPr>
        <p:spPr>
          <a:xfrm>
            <a:off x="457200" y="494968"/>
            <a:ext cx="8458200" cy="476582"/>
          </a:xfrm>
          <a:prstGeom prst="rect">
            <a:avLst/>
          </a:prstGeom>
        </p:spPr>
        <p:txBody>
          <a:bodyPr vert="horz" lIns="91440" tIns="45720" rIns="91440" bIns="45720" rtlCol="0" anchor="ctr">
            <a:normAutofit fontScale="97500" lnSpcReduction="10000"/>
          </a:bodyPr>
          <a:lstStyle>
            <a:lvl1pPr algn="l" defTabSz="457200" rtl="0" eaLnBrk="1" latinLnBrk="0" hangingPunct="1">
              <a:spcBef>
                <a:spcPct val="0"/>
              </a:spcBef>
              <a:buNone/>
              <a:defRPr sz="2800" b="1" i="0" kern="1200" cap="all" baseline="0">
                <a:solidFill>
                  <a:schemeClr val="bg1"/>
                </a:solidFill>
                <a:latin typeface="Arial"/>
                <a:ea typeface="+mj-ea"/>
                <a:cs typeface="+mj-cs"/>
              </a:defRPr>
            </a:lvl1pPr>
          </a:lstStyle>
          <a:p>
            <a:r>
              <a:rPr lang="en-US" dirty="0" smtClean="0"/>
              <a:t>Bare-hand Manipulating sound</a:t>
            </a: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03197"/>
            <a:ext cx="6184900" cy="4140305"/>
          </a:xfrm>
          <a:prstGeom prst="rect">
            <a:avLst/>
          </a:prstGeom>
        </p:spPr>
      </p:pic>
      <p:pic>
        <p:nvPicPr>
          <p:cNvPr id="4" name="Video - 3D Gesture Soun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27800" y="1064683"/>
            <a:ext cx="2070100" cy="3680178"/>
          </a:xfrm>
          <a:prstGeom prst="rect">
            <a:avLst/>
          </a:prstGeom>
        </p:spPr>
      </p:pic>
    </p:spTree>
    <p:extLst>
      <p:ext uri="{BB962C8B-B14F-4D97-AF65-F5344CB8AC3E}">
        <p14:creationId xmlns:p14="http://schemas.microsoft.com/office/powerpoint/2010/main" val="2956913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
          <p:cNvSpPr txBox="1">
            <a:spLocks/>
          </p:cNvSpPr>
          <p:nvPr/>
        </p:nvSpPr>
        <p:spPr>
          <a:xfrm>
            <a:off x="457200" y="494968"/>
            <a:ext cx="8458200" cy="476582"/>
          </a:xfrm>
          <a:prstGeom prst="rect">
            <a:avLst/>
          </a:prstGeom>
        </p:spPr>
        <p:txBody>
          <a:bodyPr vert="horz" lIns="91440" tIns="45720" rIns="91440" bIns="45720" rtlCol="0" anchor="ctr">
            <a:normAutofit fontScale="97500" lnSpcReduction="10000"/>
          </a:bodyPr>
          <a:lstStyle>
            <a:lvl1pPr algn="l" defTabSz="457200" rtl="0" eaLnBrk="1" latinLnBrk="0" hangingPunct="1">
              <a:spcBef>
                <a:spcPct val="0"/>
              </a:spcBef>
              <a:buNone/>
              <a:defRPr sz="2800" b="1" i="0" kern="1200" cap="all" baseline="0">
                <a:solidFill>
                  <a:schemeClr val="bg1"/>
                </a:solidFill>
                <a:latin typeface="Arial"/>
                <a:ea typeface="+mj-ea"/>
                <a:cs typeface="+mj-cs"/>
              </a:defRPr>
            </a:lvl1pPr>
          </a:lstStyle>
          <a:p>
            <a:r>
              <a:rPr lang="en-US" dirty="0" smtClean="0"/>
              <a:t>proof-of-concept prototype</a:t>
            </a:r>
            <a:endParaRPr lang="en-US" dirty="0"/>
          </a:p>
        </p:txBody>
      </p:sp>
      <p:pic>
        <p:nvPicPr>
          <p:cNvPr id="2" name="Demo video - Direct Manipulation 3D Sound - new Pulse - 2014.11.19.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1439682" y="1244926"/>
            <a:ext cx="6199696" cy="3487329"/>
          </a:xfrm>
          <a:prstGeom prst="rect">
            <a:avLst/>
          </a:prstGeom>
        </p:spPr>
      </p:pic>
    </p:spTree>
    <p:extLst>
      <p:ext uri="{BB962C8B-B14F-4D97-AF65-F5344CB8AC3E}">
        <p14:creationId xmlns:p14="http://schemas.microsoft.com/office/powerpoint/2010/main" val="4266664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car_transparent.gif"/>
          <p:cNvPicPr>
            <a:picLocks noChangeAspect="1"/>
          </p:cNvPicPr>
          <p:nvPr/>
        </p:nvPicPr>
        <p:blipFill>
          <a:blip r:embed="rId2" cstate="print"/>
          <a:stretch>
            <a:fillRect/>
          </a:stretch>
        </p:blipFill>
        <p:spPr>
          <a:xfrm flipH="1">
            <a:off x="6172544" y="598500"/>
            <a:ext cx="1475288" cy="45436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1"/>
            <a:ext cx="9144807" cy="571855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 y="-1"/>
            <a:ext cx="9144807" cy="5718553"/>
          </a:xfrm>
          <a:prstGeom prst="rect">
            <a:avLst/>
          </a:prstGeom>
        </p:spPr>
      </p:pic>
      <p:sp>
        <p:nvSpPr>
          <p:cNvPr id="7" name="TextBox 6"/>
          <p:cNvSpPr txBox="1"/>
          <p:nvPr/>
        </p:nvSpPr>
        <p:spPr>
          <a:xfrm>
            <a:off x="87088" y="272150"/>
            <a:ext cx="914400" cy="914400"/>
          </a:xfrm>
          <a:prstGeom prst="rect">
            <a:avLst/>
          </a:prstGeom>
        </p:spPr>
        <p:txBody>
          <a:bodyPr vert="horz" wrap="none" lIns="91440" tIns="45720" rIns="91440" bIns="45720" rtlCol="0" anchor="ctr" anchorCtr="0">
            <a:noAutofit/>
          </a:bodyPr>
          <a:lstStyle/>
          <a:p>
            <a:pPr marL="0" indent="0">
              <a:spcBef>
                <a:spcPts val="0"/>
              </a:spcBef>
              <a:buFont typeface="Wingdings" charset="2"/>
              <a:buNone/>
            </a:pPr>
            <a:r>
              <a:rPr lang="en-US" sz="9600" baseline="0" dirty="0" smtClean="0">
                <a:solidFill>
                  <a:schemeClr val="bg1">
                    <a:lumMod val="65000"/>
                  </a:schemeClr>
                </a:solidFill>
                <a:latin typeface="Arial Black" pitchFamily="34" charset="0"/>
                <a:ea typeface="ＭＳ ゴシック"/>
                <a:cs typeface="ＭＳ ゴシック"/>
              </a:rPr>
              <a:t>3</a:t>
            </a:r>
          </a:p>
        </p:txBody>
      </p:sp>
      <p:sp>
        <p:nvSpPr>
          <p:cNvPr id="8" name="TextBox 7"/>
          <p:cNvSpPr txBox="1"/>
          <p:nvPr/>
        </p:nvSpPr>
        <p:spPr>
          <a:xfrm>
            <a:off x="914404" y="114307"/>
            <a:ext cx="2373081" cy="642245"/>
          </a:xfrm>
          <a:prstGeom prst="rect">
            <a:avLst/>
          </a:prstGeom>
        </p:spPr>
        <p:txBody>
          <a:bodyPr vert="horz" wrap="none" lIns="91440" tIns="45720" rIns="91440" bIns="45720" rtlCol="0" anchor="ctr" anchorCtr="0">
            <a:noAutofit/>
          </a:bodyPr>
          <a:lstStyle/>
          <a:p>
            <a:pPr marL="0" indent="0">
              <a:spcBef>
                <a:spcPts val="0"/>
              </a:spcBef>
              <a:buFont typeface="Wingdings" charset="2"/>
              <a:buNone/>
            </a:pPr>
            <a:r>
              <a:rPr lang="en-US" sz="2400" b="1" baseline="0" dirty="0" smtClean="0">
                <a:solidFill>
                  <a:schemeClr val="bg1">
                    <a:lumMod val="65000"/>
                  </a:schemeClr>
                </a:solidFill>
                <a:latin typeface="Arial Black" pitchFamily="34" charset="0"/>
                <a:ea typeface="ＭＳ ゴシック"/>
                <a:cs typeface="ＭＳ ゴシック"/>
              </a:rPr>
              <a:t>See-Through-Dash Display Systems</a:t>
            </a:r>
          </a:p>
        </p:txBody>
      </p:sp>
    </p:spTree>
    <p:extLst>
      <p:ext uri="{BB962C8B-B14F-4D97-AF65-F5344CB8AC3E}">
        <p14:creationId xmlns:p14="http://schemas.microsoft.com/office/powerpoint/2010/main" val="450728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670755" y="1145720"/>
            <a:ext cx="4945677" cy="1794629"/>
          </a:xfrm>
          <a:prstGeom prst="rect">
            <a:avLst/>
          </a:prstGeom>
          <a:ln>
            <a:no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tabLst>
                <a:tab pos="3429000" algn="l"/>
              </a:tabLst>
            </a:pPr>
            <a:r>
              <a:rPr lang="en-US" sz="2000" dirty="0" smtClean="0">
                <a:solidFill>
                  <a:srgbClr val="1F497D">
                    <a:lumMod val="75000"/>
                  </a:srgbClr>
                </a:solidFill>
                <a:latin typeface="Arial Black" pitchFamily="34" charset="0"/>
              </a:rPr>
              <a:t>There will be more and more computers in cars: </a:t>
            </a:r>
            <a:r>
              <a:rPr lang="en-US" sz="2000" dirty="0" smtClean="0">
                <a:solidFill>
                  <a:schemeClr val="tx2">
                    <a:lumMod val="60000"/>
                    <a:lumOff val="40000"/>
                  </a:schemeClr>
                </a:solidFill>
                <a:latin typeface="Arial Black" pitchFamily="34" charset="0"/>
              </a:rPr>
              <a:t>built-in, brought-in, worn</a:t>
            </a:r>
            <a:r>
              <a:rPr lang="en-US" sz="2000" dirty="0" smtClean="0">
                <a:solidFill>
                  <a:srgbClr val="1F497D">
                    <a:lumMod val="75000"/>
                  </a:srgbClr>
                </a:solidFill>
                <a:latin typeface="Arial Black" pitchFamily="34" charset="0"/>
              </a:rPr>
              <a:t>, etc.</a:t>
            </a:r>
          </a:p>
          <a:p>
            <a:pPr marL="0" indent="0">
              <a:spcBef>
                <a:spcPts val="1200"/>
              </a:spcBef>
              <a:buNone/>
              <a:tabLst>
                <a:tab pos="3429000" algn="l"/>
              </a:tabLst>
            </a:pPr>
            <a:r>
              <a:rPr lang="en-US" sz="2000" dirty="0" smtClean="0">
                <a:solidFill>
                  <a:srgbClr val="1F497D">
                    <a:lumMod val="75000"/>
                  </a:srgbClr>
                </a:solidFill>
                <a:latin typeface="Arial Black" pitchFamily="34" charset="0"/>
              </a:rPr>
              <a:t>These computers want to interact with us (and we with them).</a:t>
            </a:r>
          </a:p>
        </p:txBody>
      </p:sp>
      <p:sp>
        <p:nvSpPr>
          <p:cNvPr id="4" name="Title 1"/>
          <p:cNvSpPr>
            <a:spLocks noGrp="1"/>
          </p:cNvSpPr>
          <p:nvPr>
            <p:ph type="title"/>
          </p:nvPr>
        </p:nvSpPr>
        <p:spPr>
          <a:xfrm>
            <a:off x="457200" y="494968"/>
            <a:ext cx="8229600" cy="476582"/>
          </a:xfrm>
        </p:spPr>
        <p:txBody>
          <a:bodyPr>
            <a:normAutofit fontScale="90000"/>
          </a:bodyPr>
          <a:lstStyle/>
          <a:p>
            <a:r>
              <a:rPr lang="en-US" dirty="0" smtClean="0"/>
              <a:t>Problem</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360" r="22400"/>
          <a:stretch/>
        </p:blipFill>
        <p:spPr>
          <a:xfrm>
            <a:off x="5633208" y="1153407"/>
            <a:ext cx="3443679" cy="1803912"/>
          </a:xfrm>
          <a:prstGeom prst="rect">
            <a:avLst/>
          </a:prstGeom>
        </p:spPr>
      </p:pic>
      <p:grpSp>
        <p:nvGrpSpPr>
          <p:cNvPr id="10" name="Group 9"/>
          <p:cNvGrpSpPr/>
          <p:nvPr/>
        </p:nvGrpSpPr>
        <p:grpSpPr>
          <a:xfrm>
            <a:off x="662368" y="3035225"/>
            <a:ext cx="8343219" cy="1458997"/>
            <a:chOff x="662364" y="3035223"/>
            <a:chExt cx="8343219" cy="1458997"/>
          </a:xfrm>
        </p:grpSpPr>
        <p:sp>
          <p:nvSpPr>
            <p:cNvPr id="3" name="Text Placeholder 4"/>
            <p:cNvSpPr txBox="1">
              <a:spLocks/>
            </p:cNvSpPr>
            <p:nvPr/>
          </p:nvSpPr>
          <p:spPr>
            <a:xfrm>
              <a:off x="662364" y="4052137"/>
              <a:ext cx="8197850" cy="442083"/>
            </a:xfrm>
            <a:prstGeom prst="rect">
              <a:avLst/>
            </a:prstGeom>
            <a:ln>
              <a:no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tabLst>
                  <a:tab pos="3429000" algn="l"/>
                </a:tabLst>
              </a:pPr>
              <a:r>
                <a:rPr lang="en-US" sz="2000" dirty="0" smtClean="0">
                  <a:solidFill>
                    <a:srgbClr val="C00000"/>
                  </a:solidFill>
                  <a:latin typeface="Arial Black" pitchFamily="34" charset="0"/>
                </a:rPr>
                <a:t>This is not acceptable.</a:t>
              </a:r>
            </a:p>
          </p:txBody>
        </p:sp>
        <p:sp>
          <p:nvSpPr>
            <p:cNvPr id="6" name="Text Placeholder 4"/>
            <p:cNvSpPr txBox="1">
              <a:spLocks/>
            </p:cNvSpPr>
            <p:nvPr/>
          </p:nvSpPr>
          <p:spPr>
            <a:xfrm>
              <a:off x="683334" y="3035223"/>
              <a:ext cx="8322249" cy="970767"/>
            </a:xfrm>
            <a:prstGeom prst="rect">
              <a:avLst/>
            </a:prstGeom>
            <a:ln>
              <a:no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tabLst>
                  <a:tab pos="3429000" algn="l"/>
                </a:tabLst>
              </a:pPr>
              <a:r>
                <a:rPr lang="en-US" sz="2000" dirty="0" smtClean="0">
                  <a:solidFill>
                    <a:srgbClr val="1F497D">
                      <a:lumMod val="75000"/>
                    </a:srgbClr>
                  </a:solidFill>
                  <a:latin typeface="Arial Black" pitchFamily="34" charset="0"/>
                </a:rPr>
                <a:t>If not designed and engineered appropriately, the user interfaces between us and these computers will become more </a:t>
              </a:r>
              <a:r>
                <a:rPr lang="en-US" sz="2000" dirty="0" smtClean="0">
                  <a:solidFill>
                    <a:schemeClr val="tx2">
                      <a:lumMod val="60000"/>
                      <a:lumOff val="40000"/>
                    </a:schemeClr>
                  </a:solidFill>
                  <a:latin typeface="Arial Black" pitchFamily="34" charset="0"/>
                </a:rPr>
                <a:t>complex</a:t>
              </a:r>
              <a:r>
                <a:rPr lang="en-US" sz="2000" dirty="0" smtClean="0">
                  <a:solidFill>
                    <a:srgbClr val="1F497D">
                      <a:lumMod val="75000"/>
                    </a:srgbClr>
                  </a:solidFill>
                  <a:latin typeface="Arial Black" pitchFamily="34" charset="0"/>
                </a:rPr>
                <a:t>—and more </a:t>
              </a:r>
              <a:r>
                <a:rPr lang="en-US" sz="2000" dirty="0">
                  <a:solidFill>
                    <a:schemeClr val="tx2">
                      <a:lumMod val="60000"/>
                      <a:lumOff val="40000"/>
                    </a:schemeClr>
                  </a:solidFill>
                  <a:latin typeface="Arial Black" pitchFamily="34" charset="0"/>
                </a:rPr>
                <a:t>distracting</a:t>
              </a:r>
              <a:r>
                <a:rPr lang="en-US" sz="2000" dirty="0" smtClean="0">
                  <a:solidFill>
                    <a:srgbClr val="1F497D">
                      <a:lumMod val="75000"/>
                    </a:srgbClr>
                  </a:solidFill>
                  <a:latin typeface="Arial Black" pitchFamily="34" charset="0"/>
                </a:rPr>
                <a:t>.</a:t>
              </a:r>
            </a:p>
          </p:txBody>
        </p:sp>
      </p:grpSp>
      <p:sp>
        <p:nvSpPr>
          <p:cNvPr id="9" name="TextBox 8"/>
          <p:cNvSpPr txBox="1"/>
          <p:nvPr/>
        </p:nvSpPr>
        <p:spPr>
          <a:xfrm>
            <a:off x="5767435" y="2810324"/>
            <a:ext cx="914400" cy="226497"/>
          </a:xfrm>
          <a:prstGeom prst="rect">
            <a:avLst/>
          </a:prstGeom>
        </p:spPr>
        <p:txBody>
          <a:bodyPr vert="horz" wrap="none" lIns="91440" tIns="45720" rIns="91440" bIns="45720" rtlCol="0" anchor="ctr" anchorCtr="0">
            <a:noAutofit/>
          </a:bodyPr>
          <a:lstStyle/>
          <a:p>
            <a:pPr marL="0" indent="0" algn="ctr">
              <a:spcBef>
                <a:spcPts val="0"/>
              </a:spcBef>
              <a:buFont typeface="Wingdings" charset="2"/>
              <a:buNone/>
            </a:pPr>
            <a:r>
              <a:rPr lang="en-US" sz="400" baseline="0" dirty="0" smtClean="0">
                <a:solidFill>
                  <a:schemeClr val="bg1">
                    <a:lumMod val="50000"/>
                  </a:schemeClr>
                </a:solidFill>
                <a:latin typeface="Arial Black" pitchFamily="34" charset="0"/>
                <a:ea typeface="ＭＳ ゴシック"/>
                <a:cs typeface="ＭＳ ゴシック"/>
              </a:rPr>
              <a:t>© Janus </a:t>
            </a:r>
            <a:r>
              <a:rPr lang="en-US" sz="400" baseline="0" dirty="0" err="1" smtClean="0">
                <a:solidFill>
                  <a:schemeClr val="bg1">
                    <a:lumMod val="50000"/>
                  </a:schemeClr>
                </a:solidFill>
                <a:latin typeface="Arial Black" pitchFamily="34" charset="0"/>
                <a:ea typeface="ＭＳ ゴシック"/>
                <a:cs typeface="ＭＳ ゴシック"/>
              </a:rPr>
              <a:t>Yuang</a:t>
            </a:r>
            <a:endParaRPr lang="en-US" sz="400" baseline="0" dirty="0" smtClean="0">
              <a:solidFill>
                <a:schemeClr val="bg1">
                  <a:lumMod val="50000"/>
                </a:schemeClr>
              </a:solidFill>
              <a:latin typeface="Arial Black" pitchFamily="34" charset="0"/>
              <a:ea typeface="ＭＳ ゴシック"/>
              <a:cs typeface="ＭＳ ゴシック"/>
            </a:endParaRPr>
          </a:p>
        </p:txBody>
      </p:sp>
    </p:spTree>
    <p:extLst>
      <p:ext uri="{BB962C8B-B14F-4D97-AF65-F5344CB8AC3E}">
        <p14:creationId xmlns:p14="http://schemas.microsoft.com/office/powerpoint/2010/main" val="2499698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8227" y="1108744"/>
            <a:ext cx="5727465" cy="953876"/>
          </a:xfrm>
        </p:spPr>
        <p:txBody>
          <a:bodyPr>
            <a:noAutofit/>
          </a:bodyPr>
          <a:lstStyle/>
          <a:p>
            <a:r>
              <a:rPr lang="en-US" dirty="0">
                <a:solidFill>
                  <a:schemeClr val="accent1">
                    <a:lumMod val="75000"/>
                  </a:schemeClr>
                </a:solidFill>
                <a:latin typeface="Arial Black" pitchFamily="34" charset="0"/>
              </a:rPr>
              <a:t>See-Through-Dash Display Systems</a:t>
            </a:r>
          </a:p>
        </p:txBody>
      </p:sp>
      <p:sp>
        <p:nvSpPr>
          <p:cNvPr id="5" name="Content Placeholder 4"/>
          <p:cNvSpPr>
            <a:spLocks noGrp="1"/>
          </p:cNvSpPr>
          <p:nvPr>
            <p:ph sz="quarter" idx="14"/>
          </p:nvPr>
        </p:nvSpPr>
        <p:spPr>
          <a:xfrm>
            <a:off x="5345356" y="3109148"/>
            <a:ext cx="3271824" cy="1504399"/>
          </a:xfrm>
        </p:spPr>
        <p:txBody>
          <a:bodyPr>
            <a:normAutofit lnSpcReduction="10000"/>
          </a:bodyPr>
          <a:lstStyle/>
          <a:p>
            <a:r>
              <a:rPr lang="en-US" dirty="0" smtClean="0"/>
              <a:t>Technology</a:t>
            </a:r>
          </a:p>
          <a:p>
            <a:pPr marL="171450" lvl="1"/>
            <a:r>
              <a:rPr lang="en-US" cap="none" dirty="0" smtClean="0"/>
              <a:t>Pseudo holographic 3D display</a:t>
            </a:r>
          </a:p>
          <a:p>
            <a:pPr marL="171450" lvl="1"/>
            <a:r>
              <a:rPr lang="en-US" cap="none" dirty="0" smtClean="0"/>
              <a:t>Stereo imagers, physically or virtually actuated</a:t>
            </a:r>
          </a:p>
          <a:p>
            <a:pPr marL="171450" lvl="1"/>
            <a:r>
              <a:rPr lang="en-US" cap="none" dirty="0" smtClean="0"/>
              <a:t>Driver face tracking for view dependent rendering</a:t>
            </a:r>
            <a:endParaRPr lang="en-US" cap="none" dirty="0"/>
          </a:p>
        </p:txBody>
      </p:sp>
      <p:sp>
        <p:nvSpPr>
          <p:cNvPr id="7" name="Content Placeholder 4"/>
          <p:cNvSpPr>
            <a:spLocks noGrp="1"/>
          </p:cNvSpPr>
          <p:nvPr>
            <p:ph sz="quarter" idx="14"/>
          </p:nvPr>
        </p:nvSpPr>
        <p:spPr>
          <a:xfrm>
            <a:off x="5326069" y="1209962"/>
            <a:ext cx="3498273" cy="1646053"/>
          </a:xfrm>
        </p:spPr>
        <p:txBody>
          <a:bodyPr>
            <a:normAutofit lnSpcReduction="10000"/>
          </a:bodyPr>
          <a:lstStyle/>
          <a:p>
            <a:r>
              <a:rPr lang="en-US" dirty="0"/>
              <a:t>Core </a:t>
            </a:r>
            <a:r>
              <a:rPr lang="en-US" dirty="0" smtClean="0"/>
              <a:t>idea</a:t>
            </a:r>
          </a:p>
          <a:p>
            <a:pPr>
              <a:spcBef>
                <a:spcPts val="600"/>
              </a:spcBef>
            </a:pPr>
            <a:r>
              <a:rPr lang="en-US" sz="1100" b="1" cap="none" dirty="0" smtClean="0">
                <a:solidFill>
                  <a:schemeClr val="tx1">
                    <a:lumMod val="75000"/>
                    <a:lumOff val="25000"/>
                  </a:schemeClr>
                </a:solidFill>
                <a:latin typeface="Arial"/>
              </a:rPr>
              <a:t>Being able to </a:t>
            </a:r>
            <a:r>
              <a:rPr lang="en-US" sz="1100" b="1" cap="none" dirty="0" smtClean="0">
                <a:solidFill>
                  <a:schemeClr val="tx2">
                    <a:lumMod val="60000"/>
                    <a:lumOff val="40000"/>
                  </a:schemeClr>
                </a:solidFill>
                <a:latin typeface="Arial"/>
              </a:rPr>
              <a:t>see through the dash </a:t>
            </a:r>
            <a:r>
              <a:rPr lang="en-US" sz="1100" b="1" cap="none" dirty="0" smtClean="0">
                <a:solidFill>
                  <a:schemeClr val="tx1">
                    <a:lumMod val="75000"/>
                    <a:lumOff val="25000"/>
                  </a:schemeClr>
                </a:solidFill>
                <a:latin typeface="Arial"/>
              </a:rPr>
              <a:t>gives the driver an augmented field of view of the road in front of the vehicle. </a:t>
            </a:r>
          </a:p>
          <a:p>
            <a:pPr>
              <a:spcBef>
                <a:spcPts val="600"/>
              </a:spcBef>
            </a:pPr>
            <a:r>
              <a:rPr lang="en-US" sz="1100" b="1" cap="none" dirty="0" smtClean="0">
                <a:solidFill>
                  <a:schemeClr val="tx1">
                    <a:lumMod val="75000"/>
                    <a:lumOff val="25000"/>
                  </a:schemeClr>
                </a:solidFill>
                <a:latin typeface="Arial"/>
              </a:rPr>
              <a:t>This increases the </a:t>
            </a:r>
            <a:r>
              <a:rPr lang="en-US" sz="1100" b="1" cap="none" dirty="0">
                <a:solidFill>
                  <a:schemeClr val="tx2">
                    <a:lumMod val="60000"/>
                    <a:lumOff val="40000"/>
                  </a:schemeClr>
                </a:solidFill>
                <a:latin typeface="Arial"/>
              </a:rPr>
              <a:t>spatial awareness </a:t>
            </a:r>
            <a:r>
              <a:rPr lang="en-US" sz="1100" b="1" cap="none" dirty="0" smtClean="0">
                <a:solidFill>
                  <a:schemeClr val="tx1">
                    <a:lumMod val="75000"/>
                    <a:lumOff val="25000"/>
                  </a:schemeClr>
                </a:solidFill>
                <a:latin typeface="Arial"/>
              </a:rPr>
              <a:t>for the driver.</a:t>
            </a:r>
          </a:p>
          <a:p>
            <a:pPr>
              <a:spcBef>
                <a:spcPts val="600"/>
              </a:spcBef>
            </a:pPr>
            <a:r>
              <a:rPr lang="en-US" sz="1100" b="1" cap="none" dirty="0" smtClean="0">
                <a:solidFill>
                  <a:schemeClr val="tx1">
                    <a:lumMod val="75000"/>
                    <a:lumOff val="25000"/>
                  </a:schemeClr>
                </a:solidFill>
                <a:latin typeface="Arial"/>
              </a:rPr>
              <a:t>System </a:t>
            </a:r>
            <a:r>
              <a:rPr lang="en-US" sz="1100" b="1" cap="none" dirty="0">
                <a:solidFill>
                  <a:schemeClr val="tx1">
                    <a:lumMod val="75000"/>
                    <a:lumOff val="25000"/>
                  </a:schemeClr>
                </a:solidFill>
                <a:latin typeface="Arial"/>
              </a:rPr>
              <a:t>aims to convey a similar effect to </a:t>
            </a:r>
            <a:r>
              <a:rPr lang="en-US" sz="1100" b="1" cap="none" dirty="0" smtClean="0">
                <a:solidFill>
                  <a:schemeClr val="tx1">
                    <a:lumMod val="75000"/>
                    <a:lumOff val="25000"/>
                  </a:schemeClr>
                </a:solidFill>
                <a:latin typeface="Arial"/>
              </a:rPr>
              <a:t>a virtual </a:t>
            </a:r>
            <a:r>
              <a:rPr lang="en-US" sz="1100" b="1" cap="none" dirty="0">
                <a:solidFill>
                  <a:schemeClr val="tx1">
                    <a:lumMod val="75000"/>
                    <a:lumOff val="25000"/>
                  </a:schemeClr>
                </a:solidFill>
                <a:latin typeface="Arial"/>
              </a:rPr>
              <a:t>hole through the engine or a partial </a:t>
            </a:r>
            <a:r>
              <a:rPr lang="en-US" sz="1100" b="1" cap="none" dirty="0" smtClean="0">
                <a:solidFill>
                  <a:schemeClr val="tx1">
                    <a:lumMod val="75000"/>
                    <a:lumOff val="25000"/>
                  </a:schemeClr>
                </a:solidFill>
                <a:latin typeface="Arial"/>
              </a:rPr>
              <a:t>glass-cockpit.</a:t>
            </a:r>
            <a:endParaRPr lang="en-US" sz="1100" b="1" cap="none" dirty="0">
              <a:solidFill>
                <a:schemeClr val="tx1">
                  <a:lumMod val="75000"/>
                  <a:lumOff val="25000"/>
                </a:schemeClr>
              </a:solidFill>
              <a:latin typeface="Arial"/>
            </a:endParaRPr>
          </a:p>
          <a:p>
            <a:pPr>
              <a:spcBef>
                <a:spcPts val="600"/>
              </a:spcBef>
            </a:pPr>
            <a:endParaRPr lang="en-US" sz="1100" b="1" cap="none" dirty="0">
              <a:solidFill>
                <a:schemeClr val="tx1">
                  <a:lumMod val="75000"/>
                  <a:lumOff val="25000"/>
                </a:schemeClr>
              </a:solidFill>
              <a:latin typeface="Arial"/>
            </a:endParaRPr>
          </a:p>
        </p:txBody>
      </p:sp>
      <p:cxnSp>
        <p:nvCxnSpPr>
          <p:cNvPr id="923" name="Straight Connector 922"/>
          <p:cNvCxnSpPr/>
          <p:nvPr/>
        </p:nvCxnSpPr>
        <p:spPr>
          <a:xfrm>
            <a:off x="5256961" y="3037853"/>
            <a:ext cx="3414981" cy="0"/>
          </a:xfrm>
          <a:prstGeom prst="line">
            <a:avLst/>
          </a:prstGeom>
          <a:ln>
            <a:solidFill>
              <a:srgbClr val="10253F"/>
            </a:solidFill>
          </a:ln>
          <a:effectLst/>
        </p:spPr>
        <p:style>
          <a:lnRef idx="2">
            <a:schemeClr val="accent1"/>
          </a:lnRef>
          <a:fillRef idx="0">
            <a:schemeClr val="accent1"/>
          </a:fillRef>
          <a:effectRef idx="1">
            <a:schemeClr val="accent1"/>
          </a:effectRef>
          <a:fontRef idx="minor">
            <a:schemeClr val="tx1"/>
          </a:fontRef>
        </p:style>
      </p:cxnSp>
      <p:cxnSp>
        <p:nvCxnSpPr>
          <p:cNvPr id="924" name="Straight Connector 923"/>
          <p:cNvCxnSpPr/>
          <p:nvPr/>
        </p:nvCxnSpPr>
        <p:spPr>
          <a:xfrm>
            <a:off x="5256961" y="1159809"/>
            <a:ext cx="3414981" cy="0"/>
          </a:xfrm>
          <a:prstGeom prst="line">
            <a:avLst/>
          </a:prstGeom>
          <a:ln>
            <a:solidFill>
              <a:srgbClr val="10253F"/>
            </a:solidFill>
          </a:ln>
          <a:effectLst/>
        </p:spPr>
        <p:style>
          <a:lnRef idx="2">
            <a:schemeClr val="accent1"/>
          </a:lnRef>
          <a:fillRef idx="0">
            <a:schemeClr val="accent1"/>
          </a:fillRef>
          <a:effectRef idx="1">
            <a:schemeClr val="accent1"/>
          </a:effectRef>
          <a:fontRef idx="minor">
            <a:schemeClr val="tx1"/>
          </a:fontRef>
        </p:style>
      </p:cxnSp>
      <p:pic>
        <p:nvPicPr>
          <p:cNvPr id="45" name="Picture 44" descr="see-through-hood - 2a.jpg"/>
          <p:cNvPicPr>
            <a:picLocks noChangeAspect="1"/>
          </p:cNvPicPr>
          <p:nvPr/>
        </p:nvPicPr>
        <p:blipFill>
          <a:blip r:embed="rId2"/>
          <a:stretch>
            <a:fillRect/>
          </a:stretch>
        </p:blipFill>
        <p:spPr>
          <a:xfrm>
            <a:off x="310083" y="2107109"/>
            <a:ext cx="4516614" cy="2824383"/>
          </a:xfrm>
          <a:prstGeom prst="rect">
            <a:avLst/>
          </a:prstGeom>
        </p:spPr>
      </p:pic>
      <p:sp>
        <p:nvSpPr>
          <p:cNvPr id="13" name="Regular Pentagon 12"/>
          <p:cNvSpPr/>
          <p:nvPr/>
        </p:nvSpPr>
        <p:spPr>
          <a:xfrm rot="20741544">
            <a:off x="8234986" y="291607"/>
            <a:ext cx="582710" cy="420656"/>
          </a:xfrm>
          <a:prstGeom prst="pentagon">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4" name="TextBox 13"/>
          <p:cNvSpPr txBox="1"/>
          <p:nvPr/>
        </p:nvSpPr>
        <p:spPr>
          <a:xfrm rot="20741544">
            <a:off x="8185451" y="340053"/>
            <a:ext cx="655118" cy="344800"/>
          </a:xfrm>
          <a:prstGeom prst="rect">
            <a:avLst/>
          </a:prstGeom>
        </p:spPr>
        <p:txBody>
          <a:bodyPr vert="horz" wrap="none" lIns="91440" tIns="45720" rIns="91440" bIns="45720" rtlCol="0" anchor="ctr" anchorCtr="0">
            <a:noAutofit/>
          </a:bodyPr>
          <a:lstStyle/>
          <a:p>
            <a:pPr marL="0" indent="0" algn="ctr">
              <a:spcBef>
                <a:spcPts val="0"/>
              </a:spcBef>
              <a:buFont typeface="Wingdings" charset="2"/>
              <a:buNone/>
            </a:pPr>
            <a:r>
              <a:rPr lang="en-US" sz="1100" dirty="0">
                <a:solidFill>
                  <a:schemeClr val="bg1"/>
                </a:solidFill>
                <a:latin typeface="Arial Black" pitchFamily="34" charset="0"/>
              </a:rPr>
              <a:t>Spatial</a:t>
            </a:r>
          </a:p>
        </p:txBody>
      </p:sp>
      <p:grpSp>
        <p:nvGrpSpPr>
          <p:cNvPr id="18" name="Group 17"/>
          <p:cNvGrpSpPr/>
          <p:nvPr/>
        </p:nvGrpSpPr>
        <p:grpSpPr>
          <a:xfrm>
            <a:off x="7931904" y="226130"/>
            <a:ext cx="1059696" cy="596079"/>
            <a:chOff x="6832737" y="1001108"/>
            <a:chExt cx="2317143" cy="1303393"/>
          </a:xfrm>
        </p:grpSpPr>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832739" y="1001108"/>
              <a:ext cx="2317141" cy="1303392"/>
            </a:xfrm>
            <a:prstGeom prst="rect">
              <a:avLst/>
            </a:prstGeom>
          </p:spPr>
        </p:pic>
        <p:sp>
          <p:nvSpPr>
            <p:cNvPr id="21" name="Text Placeholder 4"/>
            <p:cNvSpPr txBox="1">
              <a:spLocks/>
            </p:cNvSpPr>
            <p:nvPr/>
          </p:nvSpPr>
          <p:spPr>
            <a:xfrm>
              <a:off x="6832737" y="1001108"/>
              <a:ext cx="998070" cy="1303393"/>
            </a:xfrm>
            <a:prstGeom prst="rect">
              <a:avLst/>
            </a:prstGeom>
            <a:ln>
              <a:noFill/>
            </a:ln>
          </p:spPr>
          <p:txBody>
            <a:bodyPr vert="vert27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3000"/>
                </a:spcBef>
                <a:buNone/>
                <a:tabLst>
                  <a:tab pos="3429000" algn="l"/>
                </a:tabLst>
              </a:pPr>
              <a:r>
                <a:rPr lang="en-US" sz="900" kern="800" dirty="0" smtClean="0">
                  <a:solidFill>
                    <a:srgbClr val="CCFFCC"/>
                  </a:solidFill>
                  <a:latin typeface="Arial Black"/>
                  <a:cs typeface="Arial Black"/>
                </a:rPr>
                <a:t>Spatial </a:t>
              </a:r>
              <a:r>
                <a:rPr lang="en-US" sz="800" kern="800" spc="-150" dirty="0" smtClean="0">
                  <a:solidFill>
                    <a:srgbClr val="CCFFCC"/>
                  </a:solidFill>
                  <a:latin typeface="Arial Black"/>
                  <a:cs typeface="Arial Black"/>
                </a:rPr>
                <a:t>Interface</a:t>
              </a:r>
              <a:endParaRPr lang="en-US" sz="800" kern="800" spc="-150" dirty="0">
                <a:solidFill>
                  <a:srgbClr val="CCFFCC"/>
                </a:solidFill>
                <a:latin typeface="Arial Black"/>
                <a:cs typeface="Arial Black"/>
              </a:endParaRPr>
            </a:p>
          </p:txBody>
        </p:sp>
      </p:grpSp>
    </p:spTree>
    <p:extLst>
      <p:ext uri="{BB962C8B-B14F-4D97-AF65-F5344CB8AC3E}">
        <p14:creationId xmlns:p14="http://schemas.microsoft.com/office/powerpoint/2010/main" val="903433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9290" r="32430"/>
          <a:stretch/>
        </p:blipFill>
        <p:spPr>
          <a:xfrm>
            <a:off x="-36073" y="-206596"/>
            <a:ext cx="3500624" cy="5718553"/>
          </a:xfrm>
          <a:prstGeom prst="rect">
            <a:avLst/>
          </a:prstGeom>
        </p:spPr>
      </p:pic>
      <p:sp>
        <p:nvSpPr>
          <p:cNvPr id="49" name="Rectangle 48"/>
          <p:cNvSpPr/>
          <p:nvPr/>
        </p:nvSpPr>
        <p:spPr>
          <a:xfrm>
            <a:off x="3101546" y="-5570"/>
            <a:ext cx="6042454"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9" name="Picture 58" descr="car_transparent.gif"/>
          <p:cNvPicPr>
            <a:picLocks noChangeAspect="1"/>
          </p:cNvPicPr>
          <p:nvPr/>
        </p:nvPicPr>
        <p:blipFill>
          <a:blip r:embed="rId4" cstate="print"/>
          <a:stretch>
            <a:fillRect/>
          </a:stretch>
        </p:blipFill>
        <p:spPr>
          <a:xfrm flipH="1">
            <a:off x="3771878" y="402218"/>
            <a:ext cx="2587924" cy="797034"/>
          </a:xfrm>
          <a:prstGeom prst="rect">
            <a:avLst/>
          </a:prstGeom>
        </p:spPr>
      </p:pic>
      <p:grpSp>
        <p:nvGrpSpPr>
          <p:cNvPr id="4" name="Group 3"/>
          <p:cNvGrpSpPr/>
          <p:nvPr/>
        </p:nvGrpSpPr>
        <p:grpSpPr>
          <a:xfrm>
            <a:off x="3540643" y="340604"/>
            <a:ext cx="5347494" cy="858651"/>
            <a:chOff x="6040725" y="563375"/>
            <a:chExt cx="3048425" cy="489488"/>
          </a:xfrm>
        </p:grpSpPr>
        <p:cxnSp>
          <p:nvCxnSpPr>
            <p:cNvPr id="52" name="Straight Connector 51"/>
            <p:cNvCxnSpPr/>
            <p:nvPr/>
          </p:nvCxnSpPr>
          <p:spPr>
            <a:xfrm>
              <a:off x="6040725" y="1047609"/>
              <a:ext cx="30484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6172543" y="563375"/>
              <a:ext cx="2916607" cy="489488"/>
              <a:chOff x="6172543" y="563375"/>
              <a:chExt cx="2916607" cy="489488"/>
            </a:xfrm>
          </p:grpSpPr>
          <p:sp>
            <p:nvSpPr>
              <p:cNvPr id="51" name="Freeform 50"/>
              <p:cNvSpPr/>
              <p:nvPr/>
            </p:nvSpPr>
            <p:spPr>
              <a:xfrm>
                <a:off x="6990861" y="564146"/>
                <a:ext cx="2088253" cy="480568"/>
              </a:xfrm>
              <a:custGeom>
                <a:avLst/>
                <a:gdLst>
                  <a:gd name="connsiteX0" fmla="*/ 0 w 4526782"/>
                  <a:gd name="connsiteY0" fmla="*/ 1045028 h 1788606"/>
                  <a:gd name="connsiteX1" fmla="*/ 4526782 w 4526782"/>
                  <a:gd name="connsiteY1" fmla="*/ 0 h 1788606"/>
                  <a:gd name="connsiteX2" fmla="*/ 4526782 w 4526782"/>
                  <a:gd name="connsiteY2" fmla="*/ 1788606 h 1788606"/>
                  <a:gd name="connsiteX3" fmla="*/ 0 w 4526782"/>
                  <a:gd name="connsiteY3" fmla="*/ 1045028 h 1788606"/>
                  <a:gd name="connsiteX0" fmla="*/ 0 w 4526782"/>
                  <a:gd name="connsiteY0" fmla="*/ 288890 h 1032468"/>
                  <a:gd name="connsiteX1" fmla="*/ 4516734 w 4526782"/>
                  <a:gd name="connsiteY1" fmla="*/ 0 h 1032468"/>
                  <a:gd name="connsiteX2" fmla="*/ 4526782 w 4526782"/>
                  <a:gd name="connsiteY2" fmla="*/ 1032468 h 1032468"/>
                  <a:gd name="connsiteX3" fmla="*/ 0 w 4526782"/>
                  <a:gd name="connsiteY3" fmla="*/ 288890 h 1032468"/>
                  <a:gd name="connsiteX0" fmla="*/ 0 w 4530131"/>
                  <a:gd name="connsiteY0" fmla="*/ 298939 h 1042517"/>
                  <a:gd name="connsiteX1" fmla="*/ 4526782 w 4530131"/>
                  <a:gd name="connsiteY1" fmla="*/ 0 h 1042517"/>
                  <a:gd name="connsiteX2" fmla="*/ 4526782 w 4530131"/>
                  <a:gd name="connsiteY2" fmla="*/ 1042517 h 1042517"/>
                  <a:gd name="connsiteX3" fmla="*/ 0 w 4530131"/>
                  <a:gd name="connsiteY3" fmla="*/ 298939 h 1042517"/>
                </a:gdLst>
                <a:ahLst/>
                <a:cxnLst>
                  <a:cxn ang="0">
                    <a:pos x="connsiteX0" y="connsiteY0"/>
                  </a:cxn>
                  <a:cxn ang="0">
                    <a:pos x="connsiteX1" y="connsiteY1"/>
                  </a:cxn>
                  <a:cxn ang="0">
                    <a:pos x="connsiteX2" y="connsiteY2"/>
                  </a:cxn>
                  <a:cxn ang="0">
                    <a:pos x="connsiteX3" y="connsiteY3"/>
                  </a:cxn>
                </a:cxnLst>
                <a:rect l="l" t="t" r="r" b="b"/>
                <a:pathLst>
                  <a:path w="4530131" h="1042517">
                    <a:moveTo>
                      <a:pt x="0" y="298939"/>
                    </a:moveTo>
                    <a:lnTo>
                      <a:pt x="4526782" y="0"/>
                    </a:lnTo>
                    <a:cubicBezTo>
                      <a:pt x="4530131" y="344156"/>
                      <a:pt x="4523433" y="698361"/>
                      <a:pt x="4526782" y="1042517"/>
                    </a:cubicBezTo>
                    <a:lnTo>
                      <a:pt x="0" y="298939"/>
                    </a:lnTo>
                    <a:close/>
                  </a:path>
                </a:pathLst>
              </a:custGeom>
              <a:gradFill flip="none" rotWithShape="1">
                <a:gsLst>
                  <a:gs pos="35000">
                    <a:schemeClr val="accent1">
                      <a:lumMod val="75000"/>
                    </a:schemeClr>
                  </a:gs>
                  <a:gs pos="85001">
                    <a:schemeClr val="bg1">
                      <a:lumMod val="95000"/>
                    </a:schemeClr>
                  </a:gs>
                  <a:gs pos="100000">
                    <a:srgbClr val="E6E6E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53" name="Straight Connector 52"/>
              <p:cNvCxnSpPr/>
              <p:nvPr/>
            </p:nvCxnSpPr>
            <p:spPr>
              <a:xfrm>
                <a:off x="6981597" y="703878"/>
                <a:ext cx="2105237" cy="34315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6981597" y="563375"/>
                <a:ext cx="2107553" cy="14050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55" name="Picture 54" descr="car_transparent.gif"/>
              <p:cNvPicPr>
                <a:picLocks noChangeAspect="1"/>
              </p:cNvPicPr>
              <p:nvPr/>
            </p:nvPicPr>
            <p:blipFill>
              <a:blip r:embed="rId4" cstate="print"/>
              <a:stretch>
                <a:fillRect/>
              </a:stretch>
            </p:blipFill>
            <p:spPr>
              <a:xfrm flipH="1">
                <a:off x="6172543" y="598501"/>
                <a:ext cx="1475287" cy="454362"/>
              </a:xfrm>
              <a:prstGeom prst="rect">
                <a:avLst/>
              </a:prstGeom>
            </p:spPr>
          </p:pic>
        </p:grpSp>
      </p:grpSp>
      <p:grpSp>
        <p:nvGrpSpPr>
          <p:cNvPr id="9" name="Group 8"/>
          <p:cNvGrpSpPr/>
          <p:nvPr/>
        </p:nvGrpSpPr>
        <p:grpSpPr>
          <a:xfrm>
            <a:off x="5191106" y="587072"/>
            <a:ext cx="3656408" cy="601953"/>
            <a:chOff x="6981598" y="703878"/>
            <a:chExt cx="2084394" cy="343153"/>
          </a:xfrm>
        </p:grpSpPr>
        <p:sp>
          <p:nvSpPr>
            <p:cNvPr id="61" name="Freeform 60"/>
            <p:cNvSpPr/>
            <p:nvPr/>
          </p:nvSpPr>
          <p:spPr>
            <a:xfrm>
              <a:off x="6988547" y="704264"/>
              <a:ext cx="2077445" cy="342767"/>
            </a:xfrm>
            <a:custGeom>
              <a:avLst/>
              <a:gdLst>
                <a:gd name="connsiteX0" fmla="*/ 0 w 4506685"/>
                <a:gd name="connsiteY0" fmla="*/ 0 h 743578"/>
                <a:gd name="connsiteX1" fmla="*/ 4506685 w 4506685"/>
                <a:gd name="connsiteY1" fmla="*/ 733530 h 743578"/>
                <a:gd name="connsiteX2" fmla="*/ 2808514 w 4506685"/>
                <a:gd name="connsiteY2" fmla="*/ 743578 h 743578"/>
                <a:gd name="connsiteX3" fmla="*/ 0 w 4506685"/>
                <a:gd name="connsiteY3" fmla="*/ 0 h 743578"/>
              </a:gdLst>
              <a:ahLst/>
              <a:cxnLst>
                <a:cxn ang="0">
                  <a:pos x="connsiteX0" y="connsiteY0"/>
                </a:cxn>
                <a:cxn ang="0">
                  <a:pos x="connsiteX1" y="connsiteY1"/>
                </a:cxn>
                <a:cxn ang="0">
                  <a:pos x="connsiteX2" y="connsiteY2"/>
                </a:cxn>
                <a:cxn ang="0">
                  <a:pos x="connsiteX3" y="connsiteY3"/>
                </a:cxn>
              </a:cxnLst>
              <a:rect l="l" t="t" r="r" b="b"/>
              <a:pathLst>
                <a:path w="4506685" h="743578">
                  <a:moveTo>
                    <a:pt x="0" y="0"/>
                  </a:moveTo>
                  <a:lnTo>
                    <a:pt x="4506685" y="733530"/>
                  </a:lnTo>
                  <a:lnTo>
                    <a:pt x="2808514" y="743578"/>
                  </a:lnTo>
                  <a:lnTo>
                    <a:pt x="0" y="0"/>
                  </a:lnTo>
                  <a:close/>
                </a:path>
              </a:pathLst>
            </a:custGeom>
            <a:gradFill>
              <a:gsLst>
                <a:gs pos="52000">
                  <a:srgbClr val="00B050">
                    <a:alpha val="82000"/>
                  </a:srgbClr>
                </a:gs>
                <a:gs pos="84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62" name="Straight Connector 61"/>
            <p:cNvCxnSpPr/>
            <p:nvPr/>
          </p:nvCxnSpPr>
          <p:spPr>
            <a:xfrm>
              <a:off x="6981598" y="703878"/>
              <a:ext cx="1304676" cy="34122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pic>
        <p:nvPicPr>
          <p:cNvPr id="1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35090" b="32455"/>
          <a:stretch/>
        </p:blipFill>
        <p:spPr bwMode="auto">
          <a:xfrm>
            <a:off x="3374719" y="2193150"/>
            <a:ext cx="5857573" cy="1193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67545" b="-1"/>
          <a:stretch/>
        </p:blipFill>
        <p:spPr bwMode="auto">
          <a:xfrm>
            <a:off x="3439247" y="3771305"/>
            <a:ext cx="5857573" cy="119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531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998" y="1316846"/>
            <a:ext cx="5678725" cy="341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457200" y="494968"/>
            <a:ext cx="8229600" cy="476582"/>
          </a:xfrm>
        </p:spPr>
        <p:txBody>
          <a:bodyPr>
            <a:normAutofit fontScale="90000"/>
          </a:bodyPr>
          <a:lstStyle/>
          <a:p>
            <a:r>
              <a:rPr lang="en-US" dirty="0" smtClean="0">
                <a:solidFill>
                  <a:schemeClr val="tx2">
                    <a:lumMod val="40000"/>
                    <a:lumOff val="60000"/>
                  </a:schemeClr>
                </a:solidFill>
                <a:cs typeface="Arial"/>
              </a:rPr>
              <a:t>array </a:t>
            </a:r>
            <a:r>
              <a:rPr lang="en-US" dirty="0">
                <a:solidFill>
                  <a:schemeClr val="tx2">
                    <a:lumMod val="40000"/>
                    <a:lumOff val="60000"/>
                  </a:schemeClr>
                </a:solidFill>
                <a:cs typeface="Arial"/>
              </a:rPr>
              <a:t>of cameras</a:t>
            </a:r>
          </a:p>
        </p:txBody>
      </p:sp>
    </p:spTree>
    <p:extLst>
      <p:ext uri="{BB962C8B-B14F-4D97-AF65-F5344CB8AC3E}">
        <p14:creationId xmlns:p14="http://schemas.microsoft.com/office/powerpoint/2010/main" val="3605601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494968"/>
            <a:ext cx="8229600" cy="476582"/>
          </a:xfrm>
        </p:spPr>
        <p:txBody>
          <a:bodyPr>
            <a:normAutofit fontScale="90000"/>
          </a:bodyPr>
          <a:lstStyle/>
          <a:p>
            <a:r>
              <a:rPr lang="en-US" dirty="0" smtClean="0">
                <a:solidFill>
                  <a:schemeClr val="tx2">
                    <a:lumMod val="40000"/>
                    <a:lumOff val="60000"/>
                  </a:schemeClr>
                </a:solidFill>
                <a:cs typeface="Arial"/>
              </a:rPr>
              <a:t>Pan-tilt cameras</a:t>
            </a:r>
            <a:endParaRPr lang="en-US" dirty="0">
              <a:solidFill>
                <a:schemeClr val="tx2">
                  <a:lumMod val="40000"/>
                  <a:lumOff val="60000"/>
                </a:schemeClr>
              </a:solidFill>
              <a:cs typeface="Arial"/>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234" y="1563920"/>
            <a:ext cx="5331912" cy="3150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6039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26972" y="2387084"/>
            <a:ext cx="3290067" cy="369332"/>
          </a:xfrm>
          <a:prstGeom prst="rect">
            <a:avLst/>
          </a:prstGeom>
        </p:spPr>
        <p:txBody>
          <a:bodyPr wrap="none">
            <a:spAutoFit/>
          </a:bodyPr>
          <a:lstStyle/>
          <a:p>
            <a:pPr algn="ctr"/>
            <a:r>
              <a:rPr lang="en-US" b="1" dirty="0" smtClean="0">
                <a:solidFill>
                  <a:schemeClr val="accent1">
                    <a:lumMod val="75000"/>
                  </a:schemeClr>
                </a:solidFill>
              </a:rPr>
              <a:t>[video of demo 3D See-Through]</a:t>
            </a:r>
            <a:endParaRPr lang="en-US" b="1" dirty="0">
              <a:solidFill>
                <a:schemeClr val="accent1">
                  <a:lumMod val="75000"/>
                </a:schemeClr>
              </a:solidFill>
            </a:endParaRPr>
          </a:p>
        </p:txBody>
      </p:sp>
      <p:pic>
        <p:nvPicPr>
          <p:cNvPr id="5" name="Demo video - 3D See-Through-Dash System - render 3 - 2014.06.11.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1357071" y="1348632"/>
            <a:ext cx="6055584" cy="3406266"/>
          </a:xfrm>
          <a:prstGeom prst="rect">
            <a:avLst/>
          </a:prstGeom>
        </p:spPr>
      </p:pic>
      <p:sp>
        <p:nvSpPr>
          <p:cNvPr id="6" name="Title 1"/>
          <p:cNvSpPr>
            <a:spLocks noGrp="1"/>
          </p:cNvSpPr>
          <p:nvPr>
            <p:ph type="title"/>
          </p:nvPr>
        </p:nvSpPr>
        <p:spPr>
          <a:xfrm>
            <a:off x="457200" y="494968"/>
            <a:ext cx="8229600" cy="476582"/>
          </a:xfrm>
        </p:spPr>
        <p:txBody>
          <a:bodyPr>
            <a:normAutofit fontScale="90000"/>
          </a:bodyPr>
          <a:lstStyle/>
          <a:p>
            <a:r>
              <a:rPr lang="en-US" dirty="0" smtClean="0">
                <a:solidFill>
                  <a:schemeClr val="tx2">
                    <a:lumMod val="40000"/>
                    <a:lumOff val="60000"/>
                  </a:schemeClr>
                </a:solidFill>
                <a:cs typeface="Arial"/>
              </a:rPr>
              <a:t>Proof-of-concept prototype</a:t>
            </a:r>
            <a:endParaRPr lang="en-US" dirty="0">
              <a:solidFill>
                <a:schemeClr val="tx2">
                  <a:lumMod val="40000"/>
                  <a:lumOff val="60000"/>
                </a:schemeClr>
              </a:solidFill>
              <a:cs typeface="Arial"/>
            </a:endParaRPr>
          </a:p>
        </p:txBody>
      </p:sp>
    </p:spTree>
    <p:extLst>
      <p:ext uri="{BB962C8B-B14F-4D97-AF65-F5344CB8AC3E}">
        <p14:creationId xmlns:p14="http://schemas.microsoft.com/office/powerpoint/2010/main" val="2308264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5"/>
          <p:cNvSpPr>
            <a:spLocks noGrp="1"/>
          </p:cNvSpPr>
          <p:nvPr>
            <p:ph type="sldNum" sz="quarter" idx="18"/>
          </p:nvPr>
        </p:nvSpPr>
        <p:spPr>
          <a:xfrm>
            <a:off x="5665697" y="4931491"/>
            <a:ext cx="3478307" cy="212010"/>
          </a:xfrm>
        </p:spPr>
        <p:txBody>
          <a:bodyPr/>
          <a:lstStyle/>
          <a:p>
            <a:r>
              <a:rPr lang="en-US" dirty="0" smtClean="0">
                <a:solidFill>
                  <a:schemeClr val="bg1">
                    <a:lumMod val="50000"/>
                  </a:schemeClr>
                </a:solidFill>
                <a:latin typeface="ＭＳ ゴシック"/>
                <a:ea typeface="ＭＳ ゴシック"/>
                <a:cs typeface="ＭＳ ゴシック"/>
              </a:rPr>
              <a:t>☐ </a:t>
            </a:r>
            <a:r>
              <a:rPr lang="en-US" dirty="0" smtClean="0">
                <a:solidFill>
                  <a:schemeClr val="bg1">
                    <a:lumMod val="50000"/>
                  </a:schemeClr>
                </a:solidFill>
              </a:rPr>
              <a:t>Lifestyle   |   </a:t>
            </a:r>
            <a:r>
              <a:rPr lang="en-US" dirty="0" smtClean="0">
                <a:solidFill>
                  <a:schemeClr val="bg1">
                    <a:lumMod val="50000"/>
                  </a:schemeClr>
                </a:solidFill>
                <a:latin typeface="ＭＳ ゴシック"/>
                <a:ea typeface="ＭＳ ゴシック"/>
                <a:cs typeface="ＭＳ ゴシック"/>
              </a:rPr>
              <a:t>☐ </a:t>
            </a:r>
            <a:r>
              <a:rPr lang="en-US" dirty="0" smtClean="0">
                <a:solidFill>
                  <a:schemeClr val="bg1">
                    <a:lumMod val="50000"/>
                  </a:schemeClr>
                </a:solidFill>
              </a:rPr>
              <a:t>Professional   |   </a:t>
            </a:r>
            <a:r>
              <a:rPr lang="en-US" dirty="0">
                <a:solidFill>
                  <a:schemeClr val="tx2">
                    <a:lumMod val="50000"/>
                  </a:schemeClr>
                </a:solidFill>
                <a:latin typeface="Wingdings"/>
                <a:ea typeface="Wingdings"/>
                <a:cs typeface="Wingdings"/>
                <a:sym typeface="Wingdings"/>
              </a:rPr>
              <a:t></a:t>
            </a:r>
            <a:r>
              <a:rPr lang="en-US" dirty="0">
                <a:solidFill>
                  <a:srgbClr val="10253F"/>
                </a:solidFill>
                <a:latin typeface="ＭＳ ゴシック"/>
                <a:ea typeface="ＭＳ ゴシック"/>
                <a:cs typeface="ＭＳ ゴシック"/>
              </a:rPr>
              <a:t> </a:t>
            </a:r>
            <a:r>
              <a:rPr lang="en-US" dirty="0" smtClean="0">
                <a:solidFill>
                  <a:srgbClr val="10253F"/>
                </a:solidFill>
              </a:rPr>
              <a:t>Infotainment</a:t>
            </a:r>
            <a:r>
              <a:rPr lang="en-US" dirty="0" smtClean="0">
                <a:solidFill>
                  <a:schemeClr val="bg1">
                    <a:lumMod val="50000"/>
                  </a:schemeClr>
                </a:solidFill>
              </a:rPr>
              <a:t>   |   </a:t>
            </a:r>
            <a:fld id="{11585D3A-CB4E-F943-89F6-7CE74E1A7F42}" type="slidenum">
              <a:rPr lang="en-US" smtClean="0"/>
              <a:pPr/>
              <a:t>25</a:t>
            </a:fld>
            <a:endParaRPr lang="en-US" dirty="0"/>
          </a:p>
        </p:txBody>
      </p:sp>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13286" r="7224" b="-230"/>
          <a:stretch/>
        </p:blipFill>
        <p:spPr>
          <a:xfrm>
            <a:off x="0" y="2"/>
            <a:ext cx="9144000" cy="5143501"/>
          </a:xfrm>
          <a:prstGeom prst="rect">
            <a:avLst/>
          </a:prstGeom>
        </p:spPr>
      </p:pic>
      <p:sp>
        <p:nvSpPr>
          <p:cNvPr id="4" name="TextBox 3"/>
          <p:cNvSpPr txBox="1"/>
          <p:nvPr/>
        </p:nvSpPr>
        <p:spPr>
          <a:xfrm>
            <a:off x="87088" y="272150"/>
            <a:ext cx="914400" cy="914400"/>
          </a:xfrm>
          <a:prstGeom prst="rect">
            <a:avLst/>
          </a:prstGeom>
        </p:spPr>
        <p:txBody>
          <a:bodyPr vert="horz" wrap="none" lIns="91440" tIns="45720" rIns="91440" bIns="45720" rtlCol="0" anchor="ctr" anchorCtr="0">
            <a:noAutofit/>
          </a:bodyPr>
          <a:lstStyle/>
          <a:p>
            <a:pPr marL="0" indent="0">
              <a:spcBef>
                <a:spcPts val="0"/>
              </a:spcBef>
              <a:buFont typeface="Wingdings" charset="2"/>
              <a:buNone/>
            </a:pPr>
            <a:r>
              <a:rPr lang="en-US" sz="9600" baseline="0" dirty="0" smtClean="0">
                <a:solidFill>
                  <a:schemeClr val="bg1">
                    <a:lumMod val="85000"/>
                  </a:schemeClr>
                </a:solidFill>
                <a:latin typeface="Arial Black" pitchFamily="34" charset="0"/>
                <a:ea typeface="ＭＳ ゴシック"/>
                <a:cs typeface="ＭＳ ゴシック"/>
              </a:rPr>
              <a:t>4</a:t>
            </a:r>
          </a:p>
        </p:txBody>
      </p:sp>
      <p:sp>
        <p:nvSpPr>
          <p:cNvPr id="5" name="TextBox 4"/>
          <p:cNvSpPr txBox="1"/>
          <p:nvPr/>
        </p:nvSpPr>
        <p:spPr>
          <a:xfrm>
            <a:off x="914404" y="114307"/>
            <a:ext cx="2373081" cy="642245"/>
          </a:xfrm>
          <a:prstGeom prst="rect">
            <a:avLst/>
          </a:prstGeom>
        </p:spPr>
        <p:txBody>
          <a:bodyPr vert="horz" wrap="none" lIns="91440" tIns="45720" rIns="91440" bIns="45720" rtlCol="0" anchor="ctr" anchorCtr="0">
            <a:noAutofit/>
          </a:bodyPr>
          <a:lstStyle/>
          <a:p>
            <a:pPr marL="0" indent="0">
              <a:spcBef>
                <a:spcPts val="0"/>
              </a:spcBef>
              <a:buFont typeface="Wingdings" charset="2"/>
              <a:buNone/>
            </a:pPr>
            <a:r>
              <a:rPr lang="en-US" sz="2400" b="1" baseline="0" dirty="0" smtClean="0">
                <a:solidFill>
                  <a:schemeClr val="bg1">
                    <a:lumMod val="85000"/>
                  </a:schemeClr>
                </a:solidFill>
                <a:latin typeface="Arial Black" pitchFamily="34" charset="0"/>
                <a:ea typeface="ＭＳ ゴシック"/>
                <a:cs typeface="ＭＳ ゴシック"/>
              </a:rPr>
              <a:t>In Mid-Air Tactile</a:t>
            </a:r>
            <a:r>
              <a:rPr lang="en-US" sz="2400" b="1" dirty="0" smtClean="0">
                <a:solidFill>
                  <a:schemeClr val="bg1">
                    <a:lumMod val="85000"/>
                  </a:schemeClr>
                </a:solidFill>
                <a:latin typeface="Arial Black" pitchFamily="34" charset="0"/>
                <a:ea typeface="ＭＳ ゴシック"/>
                <a:cs typeface="ＭＳ ゴシック"/>
              </a:rPr>
              <a:t> Feedback Systems</a:t>
            </a:r>
            <a:endParaRPr lang="en-US" sz="2400" b="1" baseline="0" dirty="0" smtClean="0">
              <a:solidFill>
                <a:schemeClr val="bg1">
                  <a:lumMod val="85000"/>
                </a:schemeClr>
              </a:solidFill>
              <a:latin typeface="Arial Black" pitchFamily="34" charset="0"/>
              <a:ea typeface="ＭＳ ゴシック"/>
              <a:cs typeface="ＭＳ ゴシック"/>
            </a:endParaRPr>
          </a:p>
        </p:txBody>
      </p:sp>
    </p:spTree>
    <p:extLst>
      <p:ext uri="{BB962C8B-B14F-4D97-AF65-F5344CB8AC3E}">
        <p14:creationId xmlns:p14="http://schemas.microsoft.com/office/powerpoint/2010/main" val="1954814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8227" y="1108744"/>
            <a:ext cx="5727465" cy="953876"/>
          </a:xfrm>
        </p:spPr>
        <p:txBody>
          <a:bodyPr>
            <a:noAutofit/>
          </a:bodyPr>
          <a:lstStyle/>
          <a:p>
            <a:r>
              <a:rPr lang="en-US" dirty="0" smtClean="0">
                <a:solidFill>
                  <a:schemeClr val="accent1">
                    <a:lumMod val="75000"/>
                  </a:schemeClr>
                </a:solidFill>
                <a:latin typeface="Arial Black" pitchFamily="34" charset="0"/>
              </a:rPr>
              <a:t>In MID-AIR TACTILE Feedback Systems</a:t>
            </a:r>
            <a:endParaRPr lang="en-US" dirty="0">
              <a:solidFill>
                <a:schemeClr val="accent1">
                  <a:lumMod val="75000"/>
                </a:schemeClr>
              </a:solidFill>
              <a:latin typeface="Arial Black" pitchFamily="34" charset="0"/>
            </a:endParaRPr>
          </a:p>
        </p:txBody>
      </p:sp>
      <p:pic>
        <p:nvPicPr>
          <p:cNvPr id="69" name="Picture 68"/>
          <p:cNvPicPr>
            <a:picLocks noChangeAspect="1"/>
          </p:cNvPicPr>
          <p:nvPr/>
        </p:nvPicPr>
        <p:blipFill rotWithShape="1">
          <a:blip r:embed="rId2">
            <a:extLst>
              <a:ext uri="{28A0092B-C50C-407E-A947-70E740481C1C}">
                <a14:useLocalDpi xmlns:a14="http://schemas.microsoft.com/office/drawing/2010/main" val="0"/>
              </a:ext>
            </a:extLst>
          </a:blip>
          <a:srcRect l="29950" r="16487"/>
          <a:stretch/>
        </p:blipFill>
        <p:spPr>
          <a:xfrm>
            <a:off x="333955" y="2205746"/>
            <a:ext cx="2650228" cy="2207233"/>
          </a:xfrm>
          <a:prstGeom prst="rect">
            <a:avLst/>
          </a:prstGeom>
        </p:spPr>
      </p:pic>
      <p:pic>
        <p:nvPicPr>
          <p:cNvPr id="70" name="Picture 69"/>
          <p:cNvPicPr>
            <a:picLocks noChangeAspect="1"/>
          </p:cNvPicPr>
          <p:nvPr/>
        </p:nvPicPr>
        <p:blipFill rotWithShape="1">
          <a:blip r:embed="rId3">
            <a:extLst>
              <a:ext uri="{28A0092B-C50C-407E-A947-70E740481C1C}">
                <a14:useLocalDpi xmlns:a14="http://schemas.microsoft.com/office/drawing/2010/main" val="0"/>
              </a:ext>
            </a:extLst>
          </a:blip>
          <a:srcRect l="15810" r="36240"/>
          <a:stretch/>
        </p:blipFill>
        <p:spPr>
          <a:xfrm>
            <a:off x="3081769" y="2182255"/>
            <a:ext cx="1925940" cy="2230722"/>
          </a:xfrm>
          <a:prstGeom prst="rect">
            <a:avLst/>
          </a:prstGeom>
        </p:spPr>
      </p:pic>
      <p:sp>
        <p:nvSpPr>
          <p:cNvPr id="71" name="Content Placeholder 4"/>
          <p:cNvSpPr>
            <a:spLocks noGrp="1"/>
          </p:cNvSpPr>
          <p:nvPr>
            <p:ph sz="quarter" idx="14"/>
          </p:nvPr>
        </p:nvSpPr>
        <p:spPr>
          <a:xfrm>
            <a:off x="5257800" y="3282105"/>
            <a:ext cx="3524003" cy="843106"/>
          </a:xfrm>
        </p:spPr>
        <p:txBody>
          <a:bodyPr>
            <a:normAutofit/>
          </a:bodyPr>
          <a:lstStyle/>
          <a:p>
            <a:r>
              <a:rPr lang="en-US" dirty="0" smtClean="0"/>
              <a:t>Technology</a:t>
            </a:r>
          </a:p>
          <a:p>
            <a:pPr marL="171450" lvl="1"/>
            <a:r>
              <a:rPr lang="en-US" cap="none" dirty="0" smtClean="0"/>
              <a:t>Ultrasonic parametric transducer array</a:t>
            </a:r>
          </a:p>
          <a:p>
            <a:pPr marL="171450" lvl="1"/>
            <a:r>
              <a:rPr lang="en-US" cap="none" dirty="0" smtClean="0"/>
              <a:t>Finger tracking sensor</a:t>
            </a:r>
          </a:p>
        </p:txBody>
      </p:sp>
      <p:sp>
        <p:nvSpPr>
          <p:cNvPr id="72" name="Content Placeholder 4"/>
          <p:cNvSpPr>
            <a:spLocks noGrp="1"/>
          </p:cNvSpPr>
          <p:nvPr>
            <p:ph sz="quarter" idx="14"/>
          </p:nvPr>
        </p:nvSpPr>
        <p:spPr>
          <a:xfrm>
            <a:off x="5257800" y="1209963"/>
            <a:ext cx="3657600" cy="1987651"/>
          </a:xfrm>
        </p:spPr>
        <p:txBody>
          <a:bodyPr>
            <a:normAutofit lnSpcReduction="10000"/>
          </a:bodyPr>
          <a:lstStyle/>
          <a:p>
            <a:r>
              <a:rPr lang="en-US" dirty="0"/>
              <a:t>Core </a:t>
            </a:r>
            <a:r>
              <a:rPr lang="en-US" dirty="0" smtClean="0"/>
              <a:t>idea</a:t>
            </a:r>
          </a:p>
          <a:p>
            <a:pPr>
              <a:spcBef>
                <a:spcPts val="600"/>
              </a:spcBef>
            </a:pPr>
            <a:r>
              <a:rPr lang="en-US" sz="1100" b="1" cap="none" dirty="0" smtClean="0">
                <a:solidFill>
                  <a:schemeClr val="tx1">
                    <a:lumMod val="75000"/>
                    <a:lumOff val="25000"/>
                  </a:schemeClr>
                </a:solidFill>
                <a:latin typeface="Arial"/>
              </a:rPr>
              <a:t>System which gives the driver </a:t>
            </a:r>
            <a:r>
              <a:rPr lang="en-US" sz="1100" b="1" cap="none" dirty="0" smtClean="0">
                <a:solidFill>
                  <a:schemeClr val="tx2">
                    <a:lumMod val="60000"/>
                    <a:lumOff val="40000"/>
                  </a:schemeClr>
                </a:solidFill>
                <a:latin typeface="Arial"/>
              </a:rPr>
              <a:t>tactile feedback in mid-air</a:t>
            </a:r>
            <a:r>
              <a:rPr lang="en-US" sz="1100" b="1" cap="none" dirty="0" smtClean="0">
                <a:solidFill>
                  <a:schemeClr val="tx1">
                    <a:lumMod val="75000"/>
                    <a:lumOff val="25000"/>
                  </a:schemeClr>
                </a:solidFill>
                <a:latin typeface="Arial"/>
              </a:rPr>
              <a:t>. </a:t>
            </a:r>
          </a:p>
          <a:p>
            <a:pPr>
              <a:spcBef>
                <a:spcPts val="600"/>
              </a:spcBef>
            </a:pPr>
            <a:r>
              <a:rPr lang="en-US" sz="1100" b="1" cap="none" dirty="0" smtClean="0">
                <a:solidFill>
                  <a:schemeClr val="tx1">
                    <a:lumMod val="75000"/>
                    <a:lumOff val="25000"/>
                  </a:schemeClr>
                </a:solidFill>
                <a:latin typeface="Arial"/>
              </a:rPr>
              <a:t>This feedback is in sync with visual and auditory 3D UI, supporting it. For example, a visual icon or UI element of a 3D display becomes tangible, in mid-air.</a:t>
            </a:r>
          </a:p>
          <a:p>
            <a:pPr>
              <a:spcBef>
                <a:spcPts val="600"/>
              </a:spcBef>
            </a:pPr>
            <a:r>
              <a:rPr lang="en-US" sz="1100" b="1" cap="none" dirty="0" smtClean="0">
                <a:solidFill>
                  <a:schemeClr val="tx1">
                    <a:lumMod val="75000"/>
                    <a:lumOff val="25000"/>
                  </a:schemeClr>
                </a:solidFill>
                <a:latin typeface="Arial"/>
              </a:rPr>
              <a:t>This closes the interaction loop of spatial displays and spatial sound with haptic experience, creating “illusory haptic objects”.</a:t>
            </a:r>
            <a:endParaRPr lang="en-US" sz="1100" b="1" cap="none" dirty="0">
              <a:solidFill>
                <a:schemeClr val="tx1">
                  <a:lumMod val="75000"/>
                  <a:lumOff val="25000"/>
                </a:schemeClr>
              </a:solidFill>
              <a:latin typeface="Arial"/>
            </a:endParaRPr>
          </a:p>
        </p:txBody>
      </p:sp>
      <p:cxnSp>
        <p:nvCxnSpPr>
          <p:cNvPr id="73" name="Straight Connector 72"/>
          <p:cNvCxnSpPr/>
          <p:nvPr/>
        </p:nvCxnSpPr>
        <p:spPr>
          <a:xfrm>
            <a:off x="5181600" y="1138668"/>
            <a:ext cx="3733800" cy="0"/>
          </a:xfrm>
          <a:prstGeom prst="line">
            <a:avLst/>
          </a:prstGeom>
          <a:ln>
            <a:solidFill>
              <a:srgbClr val="10253F"/>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5181600" y="3215382"/>
            <a:ext cx="3733800" cy="0"/>
          </a:xfrm>
          <a:prstGeom prst="line">
            <a:avLst/>
          </a:prstGeom>
          <a:ln>
            <a:solidFill>
              <a:srgbClr val="10253F"/>
            </a:solidFill>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6229048" y="1911048"/>
            <a:ext cx="914400" cy="914400"/>
          </a:xfrm>
          <a:prstGeom prst="rect">
            <a:avLst/>
          </a:prstGeom>
        </p:spPr>
        <p:txBody>
          <a:bodyPr vert="horz" wrap="none" lIns="91440" tIns="45720" rIns="91440" bIns="45720" rtlCol="0" anchor="t">
            <a:noAutofit/>
          </a:bodyPr>
          <a:lstStyle/>
          <a:p>
            <a:endParaRPr lang="en-US" sz="2800" dirty="0" smtClean="0"/>
          </a:p>
        </p:txBody>
      </p:sp>
      <p:sp>
        <p:nvSpPr>
          <p:cNvPr id="13" name="Regular Pentagon 12"/>
          <p:cNvSpPr/>
          <p:nvPr/>
        </p:nvSpPr>
        <p:spPr>
          <a:xfrm rot="20741544">
            <a:off x="8234986" y="291607"/>
            <a:ext cx="582710" cy="420656"/>
          </a:xfrm>
          <a:prstGeom prst="pentagon">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4" name="TextBox 13"/>
          <p:cNvSpPr txBox="1"/>
          <p:nvPr/>
        </p:nvSpPr>
        <p:spPr>
          <a:xfrm rot="20741544">
            <a:off x="8185451" y="340053"/>
            <a:ext cx="655118" cy="344800"/>
          </a:xfrm>
          <a:prstGeom prst="rect">
            <a:avLst/>
          </a:prstGeom>
        </p:spPr>
        <p:txBody>
          <a:bodyPr vert="horz" wrap="none" lIns="91440" tIns="45720" rIns="91440" bIns="45720" rtlCol="0" anchor="ctr" anchorCtr="0">
            <a:noAutofit/>
          </a:bodyPr>
          <a:lstStyle/>
          <a:p>
            <a:pPr marL="0" indent="0" algn="ctr">
              <a:spcBef>
                <a:spcPts val="0"/>
              </a:spcBef>
              <a:buFont typeface="Wingdings" charset="2"/>
              <a:buNone/>
            </a:pPr>
            <a:r>
              <a:rPr lang="en-US" sz="1100" dirty="0">
                <a:solidFill>
                  <a:schemeClr val="bg1"/>
                </a:solidFill>
                <a:latin typeface="Arial Black" pitchFamily="34" charset="0"/>
              </a:rPr>
              <a:t>Spatial</a:t>
            </a:r>
          </a:p>
        </p:txBody>
      </p:sp>
      <p:grpSp>
        <p:nvGrpSpPr>
          <p:cNvPr id="15" name="Group 14"/>
          <p:cNvGrpSpPr/>
          <p:nvPr/>
        </p:nvGrpSpPr>
        <p:grpSpPr>
          <a:xfrm>
            <a:off x="7064247" y="318299"/>
            <a:ext cx="655117" cy="442155"/>
            <a:chOff x="7673271" y="3252900"/>
            <a:chExt cx="655117" cy="442155"/>
          </a:xfrm>
        </p:grpSpPr>
        <p:sp>
          <p:nvSpPr>
            <p:cNvPr id="16" name="Chord 15"/>
            <p:cNvSpPr/>
            <p:nvPr/>
          </p:nvSpPr>
          <p:spPr>
            <a:xfrm rot="15373773">
              <a:off x="7786501" y="3169053"/>
              <a:ext cx="442155" cy="609849"/>
            </a:xfrm>
            <a:prstGeom prst="chord">
              <a:avLst>
                <a:gd name="adj1" fmla="val 4036141"/>
                <a:gd name="adj2" fmla="val 17629427"/>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rot="20777195">
              <a:off x="7673271" y="3312249"/>
              <a:ext cx="655117" cy="344799"/>
            </a:xfrm>
            <a:prstGeom prst="rect">
              <a:avLst/>
            </a:prstGeom>
          </p:spPr>
          <p:txBody>
            <a:bodyPr vert="horz" wrap="none" lIns="91440" tIns="45720" rIns="91440" bIns="45720" rtlCol="0" anchor="ctr" anchorCtr="0">
              <a:noAutofit/>
            </a:bodyPr>
            <a:lstStyle/>
            <a:p>
              <a:pPr marL="0" indent="0" algn="ctr">
                <a:spcBef>
                  <a:spcPts val="0"/>
                </a:spcBef>
                <a:buFont typeface="Wingdings" charset="2"/>
                <a:buNone/>
              </a:pPr>
              <a:r>
                <a:rPr lang="en-US" sz="1100" dirty="0" smtClean="0">
                  <a:solidFill>
                    <a:schemeClr val="bg1"/>
                  </a:solidFill>
                  <a:latin typeface="Arial Black" pitchFamily="34" charset="0"/>
                </a:rPr>
                <a:t>Balance</a:t>
              </a:r>
              <a:endParaRPr lang="en-US" sz="1100" dirty="0">
                <a:solidFill>
                  <a:schemeClr val="bg1"/>
                </a:solidFill>
                <a:latin typeface="Arial Black" pitchFamily="34" charset="0"/>
              </a:endParaRPr>
            </a:p>
          </p:txBody>
        </p:sp>
      </p:grpSp>
      <p:grpSp>
        <p:nvGrpSpPr>
          <p:cNvPr id="18" name="Group 17"/>
          <p:cNvGrpSpPr/>
          <p:nvPr/>
        </p:nvGrpSpPr>
        <p:grpSpPr>
          <a:xfrm>
            <a:off x="6816413" y="202108"/>
            <a:ext cx="962285" cy="624575"/>
            <a:chOff x="6832737" y="2309759"/>
            <a:chExt cx="2222369" cy="1442438"/>
          </a:xfrm>
        </p:grpSpPr>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r="14830"/>
            <a:stretch/>
          </p:blipFill>
          <p:spPr>
            <a:xfrm>
              <a:off x="6832737" y="2365237"/>
              <a:ext cx="2222369" cy="1386960"/>
            </a:xfrm>
            <a:prstGeom prst="rect">
              <a:avLst/>
            </a:prstGeom>
          </p:spPr>
        </p:pic>
        <p:sp>
          <p:nvSpPr>
            <p:cNvPr id="21" name="Text Placeholder 4"/>
            <p:cNvSpPr txBox="1">
              <a:spLocks/>
            </p:cNvSpPr>
            <p:nvPr/>
          </p:nvSpPr>
          <p:spPr>
            <a:xfrm>
              <a:off x="6832739" y="2309759"/>
              <a:ext cx="501415" cy="1432939"/>
            </a:xfrm>
            <a:prstGeom prst="rect">
              <a:avLst/>
            </a:prstGeom>
            <a:ln>
              <a:noFill/>
            </a:ln>
          </p:spPr>
          <p:txBody>
            <a:bodyPr vert="vert27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3000"/>
                </a:spcBef>
                <a:buNone/>
                <a:tabLst>
                  <a:tab pos="3429000" algn="l"/>
                </a:tabLst>
              </a:pPr>
              <a:r>
                <a:rPr lang="en-US" sz="1100" kern="800" dirty="0" smtClean="0">
                  <a:solidFill>
                    <a:srgbClr val="FF6600"/>
                  </a:solidFill>
                  <a:latin typeface="Arial Black"/>
                  <a:cs typeface="Arial Black"/>
                </a:rPr>
                <a:t>Feel &amp; Touch</a:t>
              </a:r>
              <a:endParaRPr lang="en-US" sz="1050" kern="800" dirty="0">
                <a:solidFill>
                  <a:srgbClr val="FF6600"/>
                </a:solidFill>
                <a:latin typeface="Arial Black"/>
                <a:cs typeface="Arial Black"/>
              </a:endParaRPr>
            </a:p>
          </p:txBody>
        </p:sp>
      </p:grpSp>
      <p:grpSp>
        <p:nvGrpSpPr>
          <p:cNvPr id="22" name="Group 21"/>
          <p:cNvGrpSpPr/>
          <p:nvPr/>
        </p:nvGrpSpPr>
        <p:grpSpPr>
          <a:xfrm>
            <a:off x="7931904" y="226130"/>
            <a:ext cx="1059696" cy="596079"/>
            <a:chOff x="6832737" y="1001108"/>
            <a:chExt cx="2317143" cy="1303393"/>
          </a:xfrm>
        </p:grpSpPr>
        <p:pic>
          <p:nvPicPr>
            <p:cNvPr id="23" name="Picture 22"/>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832739" y="1001108"/>
              <a:ext cx="2317141" cy="1303392"/>
            </a:xfrm>
            <a:prstGeom prst="rect">
              <a:avLst/>
            </a:prstGeom>
          </p:spPr>
        </p:pic>
        <p:sp>
          <p:nvSpPr>
            <p:cNvPr id="24" name="Text Placeholder 4"/>
            <p:cNvSpPr txBox="1">
              <a:spLocks/>
            </p:cNvSpPr>
            <p:nvPr/>
          </p:nvSpPr>
          <p:spPr>
            <a:xfrm>
              <a:off x="6832737" y="1001108"/>
              <a:ext cx="998070" cy="1303393"/>
            </a:xfrm>
            <a:prstGeom prst="rect">
              <a:avLst/>
            </a:prstGeom>
            <a:ln>
              <a:noFill/>
            </a:ln>
          </p:spPr>
          <p:txBody>
            <a:bodyPr vert="vert27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3000"/>
                </a:spcBef>
                <a:buNone/>
                <a:tabLst>
                  <a:tab pos="3429000" algn="l"/>
                </a:tabLst>
              </a:pPr>
              <a:r>
                <a:rPr lang="en-US" sz="900" kern="800" dirty="0" smtClean="0">
                  <a:solidFill>
                    <a:srgbClr val="CCFFCC"/>
                  </a:solidFill>
                  <a:latin typeface="Arial Black"/>
                  <a:cs typeface="Arial Black"/>
                </a:rPr>
                <a:t>Spatial </a:t>
              </a:r>
              <a:r>
                <a:rPr lang="en-US" sz="800" kern="800" spc="-150" dirty="0" smtClean="0">
                  <a:solidFill>
                    <a:srgbClr val="CCFFCC"/>
                  </a:solidFill>
                  <a:latin typeface="Arial Black"/>
                  <a:cs typeface="Arial Black"/>
                </a:rPr>
                <a:t>Interface</a:t>
              </a:r>
              <a:endParaRPr lang="en-US" sz="800" kern="800" spc="-150" dirty="0">
                <a:solidFill>
                  <a:srgbClr val="CCFFCC"/>
                </a:solidFill>
                <a:latin typeface="Arial Black"/>
                <a:cs typeface="Arial Black"/>
              </a:endParaRPr>
            </a:p>
          </p:txBody>
        </p:sp>
      </p:grpSp>
      <p:grpSp>
        <p:nvGrpSpPr>
          <p:cNvPr id="25" name="Group 24"/>
          <p:cNvGrpSpPr/>
          <p:nvPr/>
        </p:nvGrpSpPr>
        <p:grpSpPr>
          <a:xfrm>
            <a:off x="5613403" y="196935"/>
            <a:ext cx="1000041" cy="629746"/>
            <a:chOff x="6813591" y="3675996"/>
            <a:chExt cx="2330406" cy="1467504"/>
          </a:xfrm>
        </p:grpSpPr>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b="10104"/>
            <a:stretch/>
          </p:blipFill>
          <p:spPr>
            <a:xfrm flipH="1">
              <a:off x="6832738" y="3752197"/>
              <a:ext cx="2311259" cy="1391303"/>
            </a:xfrm>
            <a:prstGeom prst="rect">
              <a:avLst/>
            </a:prstGeom>
          </p:spPr>
        </p:pic>
        <p:sp>
          <p:nvSpPr>
            <p:cNvPr id="27" name="Text Placeholder 4"/>
            <p:cNvSpPr txBox="1">
              <a:spLocks/>
            </p:cNvSpPr>
            <p:nvPr/>
          </p:nvSpPr>
          <p:spPr>
            <a:xfrm>
              <a:off x="6813591" y="3675996"/>
              <a:ext cx="895309" cy="1442104"/>
            </a:xfrm>
            <a:prstGeom prst="rect">
              <a:avLst/>
            </a:prstGeom>
            <a:ln>
              <a:noFill/>
            </a:ln>
          </p:spPr>
          <p:txBody>
            <a:bodyPr vert="vert27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lnSpc>
                  <a:spcPts val="1000"/>
                </a:lnSpc>
                <a:spcBef>
                  <a:spcPts val="3000"/>
                </a:spcBef>
                <a:buNone/>
                <a:tabLst>
                  <a:tab pos="3429000" algn="l"/>
                </a:tabLst>
              </a:pPr>
              <a:r>
                <a:rPr lang="en-US" sz="1200" kern="800" dirty="0" smtClean="0">
                  <a:solidFill>
                    <a:schemeClr val="accent1">
                      <a:lumMod val="75000"/>
                    </a:schemeClr>
                  </a:solidFill>
                  <a:latin typeface="Arial Black"/>
                  <a:cs typeface="Arial Black"/>
                </a:rPr>
                <a:t>Non-verbal</a:t>
              </a:r>
              <a:endParaRPr lang="en-US" sz="1200" kern="800" dirty="0">
                <a:solidFill>
                  <a:schemeClr val="accent1">
                    <a:lumMod val="75000"/>
                  </a:schemeClr>
                </a:solidFill>
                <a:latin typeface="Arial Black"/>
                <a:cs typeface="Arial Black"/>
              </a:endParaRPr>
            </a:p>
          </p:txBody>
        </p:sp>
      </p:grpSp>
    </p:spTree>
    <p:extLst>
      <p:ext uri="{BB962C8B-B14F-4D97-AF65-F5344CB8AC3E}">
        <p14:creationId xmlns:p14="http://schemas.microsoft.com/office/powerpoint/2010/main" val="842034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877" y="1182104"/>
            <a:ext cx="5687121" cy="1972627"/>
          </a:xfrm>
          <a:prstGeom prst="rect">
            <a:avLst/>
          </a:prstGeom>
        </p:spPr>
      </p:pic>
      <p:sp>
        <p:nvSpPr>
          <p:cNvPr id="4" name="Title 1"/>
          <p:cNvSpPr>
            <a:spLocks noGrp="1"/>
          </p:cNvSpPr>
          <p:nvPr>
            <p:ph type="title"/>
          </p:nvPr>
        </p:nvSpPr>
        <p:spPr>
          <a:xfrm>
            <a:off x="457200" y="515958"/>
            <a:ext cx="8229600" cy="476582"/>
          </a:xfrm>
        </p:spPr>
        <p:txBody>
          <a:bodyPr>
            <a:normAutofit fontScale="90000"/>
          </a:bodyPr>
          <a:lstStyle/>
          <a:p>
            <a:r>
              <a:rPr lang="en-US" dirty="0" smtClean="0">
                <a:solidFill>
                  <a:schemeClr val="tx2">
                    <a:lumMod val="40000"/>
                    <a:lumOff val="60000"/>
                  </a:schemeClr>
                </a:solidFill>
                <a:cs typeface="Arial"/>
              </a:rPr>
              <a:t>How it works</a:t>
            </a:r>
            <a:endParaRPr lang="en-US" dirty="0">
              <a:solidFill>
                <a:schemeClr val="tx2">
                  <a:lumMod val="40000"/>
                  <a:lumOff val="60000"/>
                </a:schemeClr>
              </a:solidFill>
              <a:cs typeface="Arial"/>
            </a:endParaRPr>
          </a:p>
        </p:txBody>
      </p:sp>
      <p:sp>
        <p:nvSpPr>
          <p:cNvPr id="5" name="Content Placeholder 4"/>
          <p:cNvSpPr>
            <a:spLocks noGrp="1"/>
          </p:cNvSpPr>
          <p:nvPr>
            <p:ph sz="quarter" idx="14"/>
          </p:nvPr>
        </p:nvSpPr>
        <p:spPr>
          <a:xfrm>
            <a:off x="628466" y="3293294"/>
            <a:ext cx="7757888" cy="1622792"/>
          </a:xfrm>
        </p:spPr>
        <p:txBody>
          <a:bodyPr>
            <a:noAutofit/>
          </a:bodyPr>
          <a:lstStyle/>
          <a:p>
            <a:pPr marL="171450" indent="-171450">
              <a:spcBef>
                <a:spcPts val="600"/>
              </a:spcBef>
              <a:buFont typeface="Arial" pitchFamily="34" charset="0"/>
              <a:buChar char="•"/>
            </a:pPr>
            <a:r>
              <a:rPr lang="en-US" sz="1400" b="1" cap="none" dirty="0" smtClean="0">
                <a:solidFill>
                  <a:schemeClr val="accent1">
                    <a:lumMod val="75000"/>
                  </a:schemeClr>
                </a:solidFill>
                <a:latin typeface="Arial"/>
              </a:rPr>
              <a:t>Hand/fingers are tracked by sensor</a:t>
            </a:r>
          </a:p>
          <a:p>
            <a:pPr marL="171450" indent="-171450">
              <a:spcBef>
                <a:spcPts val="600"/>
              </a:spcBef>
              <a:buFont typeface="Arial" pitchFamily="34" charset="0"/>
              <a:buChar char="•"/>
            </a:pPr>
            <a:r>
              <a:rPr lang="en-US" sz="1400" b="1" cap="none" dirty="0" smtClean="0">
                <a:solidFill>
                  <a:schemeClr val="accent1">
                    <a:lumMod val="75000"/>
                  </a:schemeClr>
                </a:solidFill>
                <a:latin typeface="Arial"/>
              </a:rPr>
              <a:t>Transducer phased array sends waves of ultrasound to a localized focal point</a:t>
            </a:r>
          </a:p>
          <a:p>
            <a:pPr marL="171450" indent="-171450">
              <a:spcBef>
                <a:spcPts val="600"/>
              </a:spcBef>
              <a:buFont typeface="Arial" pitchFamily="34" charset="0"/>
              <a:buChar char="•"/>
            </a:pPr>
            <a:r>
              <a:rPr lang="en-US" sz="1400" b="1" cap="none" dirty="0" smtClean="0">
                <a:solidFill>
                  <a:schemeClr val="accent1">
                    <a:lumMod val="75000"/>
                  </a:schemeClr>
                </a:solidFill>
                <a:latin typeface="Arial"/>
              </a:rPr>
              <a:t>A pressure difference is created at the focal point, and exerts a force on user’s fingers</a:t>
            </a:r>
          </a:p>
          <a:p>
            <a:pPr marL="171450" indent="-171450">
              <a:spcBef>
                <a:spcPts val="600"/>
              </a:spcBef>
              <a:buFont typeface="Arial" pitchFamily="34" charset="0"/>
              <a:buChar char="•"/>
            </a:pPr>
            <a:r>
              <a:rPr lang="en-US" sz="1400" b="1" cap="none" dirty="0" smtClean="0">
                <a:solidFill>
                  <a:schemeClr val="accent1">
                    <a:lumMod val="75000"/>
                  </a:schemeClr>
                </a:solidFill>
                <a:latin typeface="Arial"/>
              </a:rPr>
              <a:t>This tactile feedback is only felt at the exact focal point (neither above or below, etc.)</a:t>
            </a:r>
          </a:p>
          <a:p>
            <a:pPr marL="171450" indent="-171450">
              <a:spcBef>
                <a:spcPts val="600"/>
              </a:spcBef>
              <a:buFont typeface="Arial" pitchFamily="34" charset="0"/>
              <a:buChar char="•"/>
            </a:pPr>
            <a:r>
              <a:rPr lang="en-US" sz="1400" b="1" cap="none" dirty="0" smtClean="0">
                <a:solidFill>
                  <a:schemeClr val="accent1">
                    <a:lumMod val="75000"/>
                  </a:schemeClr>
                </a:solidFill>
                <a:latin typeface="Arial"/>
              </a:rPr>
              <a:t>Multiple focal points are possible (sequentially), creating impression of 3D objects on user’s hand</a:t>
            </a:r>
          </a:p>
        </p:txBody>
      </p:sp>
    </p:spTree>
    <p:extLst>
      <p:ext uri="{BB962C8B-B14F-4D97-AF65-F5344CB8AC3E}">
        <p14:creationId xmlns:p14="http://schemas.microsoft.com/office/powerpoint/2010/main" val="1499083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Rowland to add slides</a:t>
            </a:r>
            <a:endParaRPr lang="en-US" dirty="0"/>
          </a:p>
        </p:txBody>
      </p:sp>
      <p:pic>
        <p:nvPicPr>
          <p:cNvPr id="1026" name="Picture 2" descr="C:\Users\drogers\AppData\Local\Microsoft\Windows\Temporary Internet Files\Content.IE5\RSUETYTV\2.jpg"/>
          <p:cNvPicPr>
            <a:picLocks noChangeAspect="1" noChangeArrowheads="1"/>
          </p:cNvPicPr>
          <p:nvPr/>
        </p:nvPicPr>
        <p:blipFill rotWithShape="1">
          <a:blip r:embed="rId3"/>
          <a:srcRect b="10106"/>
          <a:stretch/>
        </p:blipFill>
        <p:spPr bwMode="auto">
          <a:xfrm>
            <a:off x="0" y="0"/>
            <a:ext cx="9144000" cy="5143500"/>
          </a:xfrm>
          <a:prstGeom prst="rect">
            <a:avLst/>
          </a:prstGeom>
          <a:noFill/>
        </p:spPr>
      </p:pic>
    </p:spTree>
    <p:extLst>
      <p:ext uri="{BB962C8B-B14F-4D97-AF65-F5344CB8AC3E}">
        <p14:creationId xmlns:p14="http://schemas.microsoft.com/office/powerpoint/2010/main" val="5532677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drogers\AppData\Local\Microsoft\Windows\Temporary Internet Files\Content.Outlook\LG6EUUG4\Headphone PHNX UltraHaptics Volume (2).jpg"/>
          <p:cNvPicPr>
            <a:picLocks noChangeAspect="1" noChangeArrowheads="1"/>
          </p:cNvPicPr>
          <p:nvPr/>
        </p:nvPicPr>
        <p:blipFill rotWithShape="1">
          <a:blip r:embed="rId2"/>
          <a:srcRect l="-582" t="7275" r="462" b="8970"/>
          <a:stretch/>
        </p:blipFill>
        <p:spPr bwMode="auto">
          <a:xfrm>
            <a:off x="-53439" y="0"/>
            <a:ext cx="9197439" cy="5143500"/>
          </a:xfrm>
          <a:prstGeom prst="rect">
            <a:avLst/>
          </a:prstGeom>
          <a:noFill/>
        </p:spPr>
      </p:pic>
    </p:spTree>
    <p:extLst>
      <p:ext uri="{BB962C8B-B14F-4D97-AF65-F5344CB8AC3E}">
        <p14:creationId xmlns:p14="http://schemas.microsoft.com/office/powerpoint/2010/main" val="40074899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73227" cy="5143501"/>
          </a:xfrm>
          <a:prstGeom prst="rect">
            <a:avLst/>
          </a:prstGeom>
        </p:spPr>
      </p:pic>
      <p:sp>
        <p:nvSpPr>
          <p:cNvPr id="5" name="Text Placeholder 4"/>
          <p:cNvSpPr txBox="1">
            <a:spLocks/>
          </p:cNvSpPr>
          <p:nvPr/>
        </p:nvSpPr>
        <p:spPr>
          <a:xfrm>
            <a:off x="662364" y="4052138"/>
            <a:ext cx="3538306" cy="442083"/>
          </a:xfrm>
          <a:prstGeom prst="rect">
            <a:avLst/>
          </a:prstGeom>
          <a:ln>
            <a:no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tabLst>
                <a:tab pos="3429000" algn="l"/>
              </a:tabLst>
            </a:pPr>
            <a:r>
              <a:rPr lang="en-US" sz="2000" dirty="0" smtClean="0">
                <a:solidFill>
                  <a:srgbClr val="FF0000"/>
                </a:solidFill>
                <a:latin typeface="Arial Black" pitchFamily="34" charset="0"/>
              </a:rPr>
              <a:t>This is not acceptable.</a:t>
            </a:r>
          </a:p>
        </p:txBody>
      </p:sp>
    </p:spTree>
    <p:extLst>
      <p:ext uri="{BB962C8B-B14F-4D97-AF65-F5344CB8AC3E}">
        <p14:creationId xmlns:p14="http://schemas.microsoft.com/office/powerpoint/2010/main" val="1464608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6" presetClass="emph" presetSubtype="0" accel="34000" decel="34000" fill="hold" grpId="0" nodeType="withEffect">
                                  <p:stCondLst>
                                    <p:cond delay="0"/>
                                  </p:stCondLst>
                                  <p:childTnLst>
                                    <p:animScale>
                                      <p:cBhvr>
                                        <p:cTn id="9" dur="20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ext Placeholder 2"/>
          <p:cNvSpPr>
            <a:spLocks noGrp="1"/>
          </p:cNvSpPr>
          <p:nvPr>
            <p:ph type="body" sz="quarter" idx="17"/>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5" name="Picture 2" descr="C:\Users\drogers\AppData\Local\Microsoft\Windows\Temporary Internet Files\Content.IE5\H4F7C90C\Studer Haptic.jpg"/>
          <p:cNvPicPr>
            <a:picLocks noChangeAspect="1" noChangeArrowheads="1"/>
          </p:cNvPicPr>
          <p:nvPr/>
        </p:nvPicPr>
        <p:blipFill rotWithShape="1">
          <a:blip r:embed="rId3"/>
          <a:srcRect l="1975" t="5086" r="2392" b="1191"/>
          <a:stretch/>
        </p:blipFill>
        <p:spPr bwMode="auto">
          <a:xfrm>
            <a:off x="0" y="0"/>
            <a:ext cx="9144000" cy="5143500"/>
          </a:xfrm>
          <a:prstGeom prst="rect">
            <a:avLst/>
          </a:prstGeom>
          <a:noFill/>
        </p:spPr>
      </p:pic>
    </p:spTree>
    <p:extLst>
      <p:ext uri="{BB962C8B-B14F-4D97-AF65-F5344CB8AC3E}">
        <p14:creationId xmlns:p14="http://schemas.microsoft.com/office/powerpoint/2010/main" val="37005866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5143500"/>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0" y="6"/>
            <a:ext cx="9144000" cy="100095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4"/>
          <p:cNvSpPr txBox="1">
            <a:spLocks/>
          </p:cNvSpPr>
          <p:nvPr/>
        </p:nvSpPr>
        <p:spPr>
          <a:xfrm>
            <a:off x="0" y="1281194"/>
            <a:ext cx="6305550" cy="3561361"/>
          </a:xfrm>
          <a:prstGeom prst="rect">
            <a:avLst/>
          </a:prstGeom>
          <a:ln>
            <a:no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indent="-342900">
              <a:spcBef>
                <a:spcPts val="4200"/>
              </a:spcBef>
              <a:buFont typeface="+mj-lt"/>
              <a:buAutoNum type="arabicPeriod"/>
              <a:tabLst>
                <a:tab pos="3429000" algn="l"/>
              </a:tabLst>
            </a:pPr>
            <a:r>
              <a:rPr lang="en-US" sz="2000" kern="800" dirty="0" smtClean="0">
                <a:solidFill>
                  <a:schemeClr val="tx2">
                    <a:lumMod val="75000"/>
                  </a:schemeClr>
                </a:solidFill>
                <a:latin typeface="Arial Black"/>
                <a:cs typeface="Arial Black"/>
              </a:rPr>
              <a:t>Use people’s spatial perception capabilities: create spatial interfaces</a:t>
            </a:r>
          </a:p>
          <a:p>
            <a:pPr lvl="1" indent="-342900">
              <a:spcBef>
                <a:spcPts val="4200"/>
              </a:spcBef>
              <a:buFont typeface="+mj-lt"/>
              <a:buAutoNum type="arabicPeriod"/>
              <a:tabLst>
                <a:tab pos="3429000" algn="l"/>
              </a:tabLst>
            </a:pPr>
            <a:r>
              <a:rPr lang="en-US" sz="2000" kern="800" dirty="0" smtClean="0">
                <a:solidFill>
                  <a:schemeClr val="tx2">
                    <a:lumMod val="75000"/>
                  </a:schemeClr>
                </a:solidFill>
                <a:latin typeface="Arial Black"/>
                <a:cs typeface="Arial Black"/>
              </a:rPr>
              <a:t>Use </a:t>
            </a:r>
            <a:r>
              <a:rPr lang="en-US" sz="2000" kern="800" dirty="0">
                <a:solidFill>
                  <a:schemeClr val="tx2">
                    <a:lumMod val="75000"/>
                  </a:schemeClr>
                </a:solidFill>
                <a:latin typeface="Arial Black"/>
                <a:cs typeface="Arial Black"/>
              </a:rPr>
              <a:t>more than just eyes and </a:t>
            </a:r>
            <a:r>
              <a:rPr lang="en-US" sz="2000" kern="800" dirty="0" smtClean="0">
                <a:solidFill>
                  <a:schemeClr val="tx2">
                    <a:lumMod val="75000"/>
                  </a:schemeClr>
                </a:solidFill>
                <a:latin typeface="Arial Black"/>
                <a:cs typeface="Arial Black"/>
              </a:rPr>
              <a:t>ears:  </a:t>
            </a:r>
            <a:r>
              <a:rPr lang="en-US" sz="2000" kern="800" dirty="0">
                <a:solidFill>
                  <a:schemeClr val="tx2">
                    <a:lumMod val="75000"/>
                  </a:schemeClr>
                </a:solidFill>
                <a:latin typeface="Arial Black"/>
                <a:cs typeface="Arial Black"/>
              </a:rPr>
              <a:t>“load </a:t>
            </a:r>
            <a:r>
              <a:rPr lang="en-US" sz="2000" kern="800" dirty="0" smtClean="0">
                <a:solidFill>
                  <a:schemeClr val="tx2">
                    <a:lumMod val="75000"/>
                  </a:schemeClr>
                </a:solidFill>
                <a:latin typeface="Arial Black"/>
                <a:cs typeface="Arial Black"/>
              </a:rPr>
              <a:t>balance” </a:t>
            </a:r>
            <a:r>
              <a:rPr lang="en-US" sz="2000" kern="800" dirty="0">
                <a:solidFill>
                  <a:schemeClr val="tx2">
                    <a:lumMod val="75000"/>
                  </a:schemeClr>
                </a:solidFill>
                <a:latin typeface="Arial Black"/>
                <a:cs typeface="Arial Black"/>
              </a:rPr>
              <a:t>our human senses</a:t>
            </a:r>
          </a:p>
          <a:p>
            <a:pPr lvl="1" indent="-342900">
              <a:spcBef>
                <a:spcPts val="4200"/>
              </a:spcBef>
              <a:buFont typeface="+mj-lt"/>
              <a:buAutoNum type="arabicPeriod"/>
              <a:tabLst>
                <a:tab pos="3429000" algn="l"/>
              </a:tabLst>
            </a:pPr>
            <a:r>
              <a:rPr lang="en-US" sz="2000" kern="800" dirty="0">
                <a:solidFill>
                  <a:schemeClr val="tx2">
                    <a:lumMod val="75000"/>
                  </a:schemeClr>
                </a:solidFill>
                <a:latin typeface="Arial Black"/>
                <a:cs typeface="Arial Black"/>
              </a:rPr>
              <a:t>Sense people’s non-verbal cues to understand what they </a:t>
            </a:r>
            <a:r>
              <a:rPr lang="en-US" sz="2000" kern="800" dirty="0" smtClean="0">
                <a:solidFill>
                  <a:schemeClr val="tx2">
                    <a:lumMod val="75000"/>
                  </a:schemeClr>
                </a:solidFill>
                <a:latin typeface="Arial Black"/>
                <a:cs typeface="Arial Black"/>
              </a:rPr>
              <a:t>really want: from explicit to implicit interaction</a:t>
            </a:r>
            <a:endParaRPr lang="en-US" sz="2000" kern="800" dirty="0">
              <a:solidFill>
                <a:schemeClr val="tx2">
                  <a:lumMod val="75000"/>
                </a:schemeClr>
              </a:solidFill>
              <a:latin typeface="Arial Black"/>
              <a:cs typeface="Arial Black"/>
            </a:endParaRPr>
          </a:p>
        </p:txBody>
      </p:sp>
      <p:sp>
        <p:nvSpPr>
          <p:cNvPr id="20" name="TextBox 19"/>
          <p:cNvSpPr txBox="1"/>
          <p:nvPr/>
        </p:nvSpPr>
        <p:spPr>
          <a:xfrm>
            <a:off x="-965200" y="1089761"/>
            <a:ext cx="914400" cy="914400"/>
          </a:xfrm>
          <a:prstGeom prst="rect">
            <a:avLst/>
          </a:prstGeom>
        </p:spPr>
        <p:txBody>
          <a:bodyPr vert="horz" wrap="none" lIns="91440" tIns="45720" rIns="91440" bIns="45720" rtlCol="0" anchor="ctr" anchorCtr="0">
            <a:noAutofit/>
          </a:bodyPr>
          <a:lstStyle/>
          <a:p>
            <a:pPr marL="0" indent="0" algn="r">
              <a:spcBef>
                <a:spcPts val="0"/>
              </a:spcBef>
              <a:buFont typeface="Wingdings" charset="2"/>
              <a:buNone/>
            </a:pPr>
            <a:endParaRPr lang="en-US" sz="800" baseline="0" dirty="0" smtClean="0">
              <a:solidFill>
                <a:schemeClr val="bg1">
                  <a:lumMod val="50000"/>
                </a:schemeClr>
              </a:solidFill>
              <a:latin typeface="ＭＳ ゴシック"/>
              <a:ea typeface="ＭＳ ゴシック"/>
              <a:cs typeface="ＭＳ ゴシック"/>
            </a:endParaRPr>
          </a:p>
        </p:txBody>
      </p:sp>
      <p:grpSp>
        <p:nvGrpSpPr>
          <p:cNvPr id="24" name="Group 23"/>
          <p:cNvGrpSpPr/>
          <p:nvPr/>
        </p:nvGrpSpPr>
        <p:grpSpPr>
          <a:xfrm>
            <a:off x="6223138" y="1070688"/>
            <a:ext cx="2119392" cy="1192158"/>
            <a:chOff x="6832737" y="1001108"/>
            <a:chExt cx="2317143" cy="1303393"/>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832739" y="1001108"/>
              <a:ext cx="2317141" cy="1303392"/>
            </a:xfrm>
            <a:prstGeom prst="rect">
              <a:avLst/>
            </a:prstGeom>
          </p:spPr>
        </p:pic>
        <p:sp>
          <p:nvSpPr>
            <p:cNvPr id="21" name="Text Placeholder 4"/>
            <p:cNvSpPr txBox="1">
              <a:spLocks/>
            </p:cNvSpPr>
            <p:nvPr/>
          </p:nvSpPr>
          <p:spPr>
            <a:xfrm>
              <a:off x="6832737" y="1001109"/>
              <a:ext cx="501415" cy="1303392"/>
            </a:xfrm>
            <a:prstGeom prst="rect">
              <a:avLst/>
            </a:prstGeom>
            <a:ln>
              <a:noFill/>
            </a:ln>
          </p:spPr>
          <p:txBody>
            <a:bodyPr vert="vert27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3000"/>
                </a:spcBef>
                <a:buNone/>
                <a:tabLst>
                  <a:tab pos="3429000" algn="l"/>
                </a:tabLst>
              </a:pPr>
              <a:r>
                <a:rPr lang="en-US" sz="2200" kern="800" dirty="0" smtClean="0">
                  <a:solidFill>
                    <a:srgbClr val="CCFFCC"/>
                  </a:solidFill>
                  <a:latin typeface="Arial Black"/>
                  <a:cs typeface="Arial Black"/>
                </a:rPr>
                <a:t>Spatial </a:t>
              </a:r>
              <a:r>
                <a:rPr lang="en-US" sz="2000" kern="800" spc="-150" dirty="0" smtClean="0">
                  <a:solidFill>
                    <a:srgbClr val="CCFFCC"/>
                  </a:solidFill>
                  <a:latin typeface="Arial Black"/>
                  <a:cs typeface="Arial Black"/>
                </a:rPr>
                <a:t>Interface</a:t>
              </a:r>
              <a:endParaRPr lang="en-US" sz="2000" kern="800" spc="-150" dirty="0">
                <a:solidFill>
                  <a:srgbClr val="CCFFCC"/>
                </a:solidFill>
                <a:latin typeface="Arial Black"/>
                <a:cs typeface="Arial Black"/>
              </a:endParaRPr>
            </a:p>
          </p:txBody>
        </p:sp>
      </p:grpSp>
      <p:grpSp>
        <p:nvGrpSpPr>
          <p:cNvPr id="25" name="Group 24"/>
          <p:cNvGrpSpPr/>
          <p:nvPr/>
        </p:nvGrpSpPr>
        <p:grpSpPr>
          <a:xfrm>
            <a:off x="6223138" y="2379339"/>
            <a:ext cx="2114013" cy="1319336"/>
            <a:chOff x="6832737" y="2309759"/>
            <a:chExt cx="2311263" cy="1442438"/>
          </a:xfrm>
        </p:grpSpPr>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r="14830"/>
            <a:stretch/>
          </p:blipFill>
          <p:spPr>
            <a:xfrm>
              <a:off x="6832737" y="2309760"/>
              <a:ext cx="2311263" cy="1442437"/>
            </a:xfrm>
            <a:prstGeom prst="rect">
              <a:avLst/>
            </a:prstGeom>
          </p:spPr>
        </p:pic>
        <p:sp>
          <p:nvSpPr>
            <p:cNvPr id="22" name="Text Placeholder 4"/>
            <p:cNvSpPr txBox="1">
              <a:spLocks/>
            </p:cNvSpPr>
            <p:nvPr/>
          </p:nvSpPr>
          <p:spPr>
            <a:xfrm>
              <a:off x="6832739" y="2309759"/>
              <a:ext cx="501415" cy="1432939"/>
            </a:xfrm>
            <a:prstGeom prst="rect">
              <a:avLst/>
            </a:prstGeom>
            <a:ln>
              <a:noFill/>
            </a:ln>
          </p:spPr>
          <p:txBody>
            <a:bodyPr vert="vert27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3000"/>
                </a:spcBef>
                <a:buNone/>
                <a:tabLst>
                  <a:tab pos="3429000" algn="l"/>
                </a:tabLst>
              </a:pPr>
              <a:r>
                <a:rPr lang="en-US" sz="2400" kern="800" dirty="0" smtClean="0">
                  <a:solidFill>
                    <a:srgbClr val="FF6600"/>
                  </a:solidFill>
                  <a:latin typeface="Arial Black"/>
                  <a:cs typeface="Arial Black"/>
                </a:rPr>
                <a:t>Feel &amp; Touch</a:t>
              </a:r>
              <a:endParaRPr lang="en-US" sz="2000" kern="800" dirty="0">
                <a:solidFill>
                  <a:srgbClr val="FF6600"/>
                </a:solidFill>
                <a:latin typeface="Arial Black"/>
                <a:cs typeface="Arial Black"/>
              </a:endParaRPr>
            </a:p>
          </p:txBody>
        </p:sp>
      </p:grpSp>
      <p:grpSp>
        <p:nvGrpSpPr>
          <p:cNvPr id="26" name="Group 25"/>
          <p:cNvGrpSpPr/>
          <p:nvPr/>
        </p:nvGrpSpPr>
        <p:grpSpPr>
          <a:xfrm>
            <a:off x="6203991" y="3745575"/>
            <a:ext cx="2131523" cy="1342263"/>
            <a:chOff x="6813591" y="3675996"/>
            <a:chExt cx="2330406" cy="1467504"/>
          </a:xfrm>
        </p:grpSpPr>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b="10104"/>
            <a:stretch/>
          </p:blipFill>
          <p:spPr>
            <a:xfrm flipH="1">
              <a:off x="6832738" y="3752197"/>
              <a:ext cx="2311259" cy="1391303"/>
            </a:xfrm>
            <a:prstGeom prst="rect">
              <a:avLst/>
            </a:prstGeom>
          </p:spPr>
        </p:pic>
        <p:sp>
          <p:nvSpPr>
            <p:cNvPr id="23" name="Text Placeholder 4"/>
            <p:cNvSpPr txBox="1">
              <a:spLocks/>
            </p:cNvSpPr>
            <p:nvPr/>
          </p:nvSpPr>
          <p:spPr>
            <a:xfrm>
              <a:off x="6813591" y="3675996"/>
              <a:ext cx="895309" cy="1442104"/>
            </a:xfrm>
            <a:prstGeom prst="rect">
              <a:avLst/>
            </a:prstGeom>
            <a:ln>
              <a:noFill/>
            </a:ln>
          </p:spPr>
          <p:txBody>
            <a:bodyPr vert="vert27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lnSpc>
                  <a:spcPts val="2100"/>
                </a:lnSpc>
                <a:spcBef>
                  <a:spcPts val="3000"/>
                </a:spcBef>
                <a:buNone/>
                <a:tabLst>
                  <a:tab pos="3429000" algn="l"/>
                </a:tabLst>
              </a:pPr>
              <a:r>
                <a:rPr lang="en-US" sz="2400" kern="800" dirty="0" smtClean="0">
                  <a:solidFill>
                    <a:schemeClr val="accent1">
                      <a:lumMod val="75000"/>
                    </a:schemeClr>
                  </a:solidFill>
                  <a:latin typeface="Arial Black"/>
                  <a:cs typeface="Arial Black"/>
                </a:rPr>
                <a:t>Non-verbal</a:t>
              </a:r>
              <a:endParaRPr lang="en-US" sz="2400" kern="800" dirty="0">
                <a:solidFill>
                  <a:schemeClr val="accent1">
                    <a:lumMod val="75000"/>
                  </a:schemeClr>
                </a:solidFill>
                <a:latin typeface="Arial Black"/>
                <a:cs typeface="Arial Black"/>
              </a:endParaRPr>
            </a:p>
          </p:txBody>
        </p:sp>
      </p:grpSp>
      <p:pic>
        <p:nvPicPr>
          <p:cNvPr id="15" name="Picture 14"/>
          <p:cNvPicPr>
            <a:picLocks noChangeAspect="1"/>
          </p:cNvPicPr>
          <p:nvPr/>
        </p:nvPicPr>
        <p:blipFill>
          <a:blip r:embed="rId7" cstate="print"/>
          <a:stretch>
            <a:fillRect/>
          </a:stretch>
        </p:blipFill>
        <p:spPr>
          <a:xfrm>
            <a:off x="555248" y="0"/>
            <a:ext cx="1207117" cy="494968"/>
          </a:xfrm>
          <a:prstGeom prst="rect">
            <a:avLst/>
          </a:prstGeom>
        </p:spPr>
      </p:pic>
      <p:sp>
        <p:nvSpPr>
          <p:cNvPr id="27" name="Title 1"/>
          <p:cNvSpPr>
            <a:spLocks noGrp="1"/>
          </p:cNvSpPr>
          <p:nvPr>
            <p:ph type="title"/>
          </p:nvPr>
        </p:nvSpPr>
        <p:spPr>
          <a:xfrm>
            <a:off x="457200" y="494968"/>
            <a:ext cx="8229600" cy="476582"/>
          </a:xfrm>
        </p:spPr>
        <p:txBody>
          <a:bodyPr>
            <a:normAutofit fontScale="90000"/>
          </a:bodyPr>
          <a:lstStyle/>
          <a:p>
            <a:r>
              <a:rPr lang="en-US" dirty="0" smtClean="0"/>
              <a:t>Advancing in-car HMI Systems</a:t>
            </a:r>
            <a:endParaRPr lang="en-US" dirty="0"/>
          </a:p>
        </p:txBody>
      </p:sp>
    </p:spTree>
    <p:extLst>
      <p:ext uri="{BB962C8B-B14F-4D97-AF65-F5344CB8AC3E}">
        <p14:creationId xmlns:p14="http://schemas.microsoft.com/office/powerpoint/2010/main" val="1973793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4" y="3553972"/>
            <a:ext cx="2088329" cy="480131"/>
          </a:xfrm>
          <a:prstGeom prst="rect">
            <a:avLst/>
          </a:prstGeom>
        </p:spPr>
        <p:txBody>
          <a:bodyPr wrap="none">
            <a:spAutoFit/>
          </a:bodyPr>
          <a:lstStyle/>
          <a:p>
            <a:pPr>
              <a:lnSpc>
                <a:spcPct val="90000"/>
              </a:lnSpc>
            </a:pPr>
            <a:r>
              <a:rPr lang="de-DE" sz="2800" b="1" kern="800" dirty="0" smtClean="0">
                <a:solidFill>
                  <a:srgbClr val="4F81BD">
                    <a:lumMod val="50000"/>
                  </a:srgbClr>
                </a:solidFill>
                <a:cs typeface="Arial Black"/>
              </a:rPr>
              <a:t>THANK YOU!</a:t>
            </a:r>
            <a:endParaRPr lang="de-DE" sz="2800" b="1" kern="800" dirty="0">
              <a:solidFill>
                <a:srgbClr val="4F81BD">
                  <a:lumMod val="50000"/>
                </a:srgbClr>
              </a:solidFill>
              <a:cs typeface="Arial Black"/>
            </a:endParaRPr>
          </a:p>
        </p:txBody>
      </p:sp>
    </p:spTree>
    <p:extLst>
      <p:ext uri="{BB962C8B-B14F-4D97-AF65-F5344CB8AC3E}">
        <p14:creationId xmlns:p14="http://schemas.microsoft.com/office/powerpoint/2010/main" val="3712307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457205" y="1425952"/>
            <a:ext cx="4713398" cy="306827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tabLst>
                <a:tab pos="3429000" algn="l"/>
              </a:tabLst>
            </a:pPr>
            <a:r>
              <a:rPr lang="en-US" sz="2000" dirty="0" smtClean="0">
                <a:solidFill>
                  <a:srgbClr val="1F497D">
                    <a:lumMod val="75000"/>
                  </a:srgbClr>
                </a:solidFill>
                <a:latin typeface="Arial Black" pitchFamily="34" charset="0"/>
              </a:rPr>
              <a:t>The current ways how we interact </a:t>
            </a:r>
            <a:r>
              <a:rPr lang="en-US" sz="2000" dirty="0">
                <a:solidFill>
                  <a:srgbClr val="1F497D">
                    <a:lumMod val="75000"/>
                  </a:srgbClr>
                </a:solidFill>
                <a:latin typeface="Arial Black" pitchFamily="34" charset="0"/>
              </a:rPr>
              <a:t>with computers </a:t>
            </a:r>
            <a:r>
              <a:rPr lang="en-US" sz="2000" dirty="0" smtClean="0">
                <a:solidFill>
                  <a:srgbClr val="1F497D">
                    <a:lumMod val="75000"/>
                  </a:srgbClr>
                </a:solidFill>
                <a:latin typeface="Arial Black" pitchFamily="34" charset="0"/>
              </a:rPr>
              <a:t>is </a:t>
            </a:r>
            <a:r>
              <a:rPr lang="en-US" sz="2000" dirty="0" smtClean="0">
                <a:solidFill>
                  <a:schemeClr val="tx2">
                    <a:lumMod val="60000"/>
                    <a:lumOff val="40000"/>
                  </a:schemeClr>
                </a:solidFill>
                <a:latin typeface="Arial Black" pitchFamily="34" charset="0"/>
              </a:rPr>
              <a:t>distracting </a:t>
            </a:r>
            <a:r>
              <a:rPr lang="en-US" sz="2000" dirty="0" smtClean="0">
                <a:solidFill>
                  <a:srgbClr val="1F497D">
                    <a:lumMod val="75000"/>
                  </a:srgbClr>
                </a:solidFill>
                <a:latin typeface="Arial Black" pitchFamily="34" charset="0"/>
              </a:rPr>
              <a:t>from our main task in the car.</a:t>
            </a:r>
            <a:endParaRPr lang="en-US" sz="2000" dirty="0">
              <a:solidFill>
                <a:srgbClr val="1F497D">
                  <a:lumMod val="75000"/>
                </a:srgbClr>
              </a:solidFill>
              <a:latin typeface="Arial Black" pitchFamily="34" charset="0"/>
            </a:endParaRPr>
          </a:p>
          <a:p>
            <a:pPr marL="0" indent="0">
              <a:spcBef>
                <a:spcPts val="1200"/>
              </a:spcBef>
              <a:buNone/>
              <a:tabLst>
                <a:tab pos="3429000" algn="l"/>
              </a:tabLst>
            </a:pPr>
            <a:r>
              <a:rPr lang="en-US" sz="2000" dirty="0" smtClean="0">
                <a:solidFill>
                  <a:srgbClr val="1F497D">
                    <a:lumMod val="75000"/>
                  </a:srgbClr>
                </a:solidFill>
                <a:latin typeface="Arial Black" pitchFamily="34" charset="0"/>
              </a:rPr>
              <a:t>That is because today’s HMI methods depend </a:t>
            </a:r>
            <a:r>
              <a:rPr lang="en-US" sz="2000" dirty="0">
                <a:solidFill>
                  <a:srgbClr val="1F497D">
                    <a:lumMod val="75000"/>
                  </a:srgbClr>
                </a:solidFill>
                <a:latin typeface="Arial Black" pitchFamily="34" charset="0"/>
              </a:rPr>
              <a:t>mostly on our </a:t>
            </a:r>
            <a:r>
              <a:rPr lang="en-US" sz="2000" dirty="0">
                <a:solidFill>
                  <a:schemeClr val="tx2">
                    <a:lumMod val="60000"/>
                    <a:lumOff val="40000"/>
                  </a:schemeClr>
                </a:solidFill>
                <a:latin typeface="Arial Black" pitchFamily="34" charset="0"/>
              </a:rPr>
              <a:t>eyes and ears.</a:t>
            </a:r>
          </a:p>
          <a:p>
            <a:pPr marL="0" indent="0">
              <a:spcBef>
                <a:spcPts val="1200"/>
              </a:spcBef>
              <a:buNone/>
              <a:tabLst>
                <a:tab pos="3429000" algn="l"/>
              </a:tabLst>
            </a:pPr>
            <a:r>
              <a:rPr lang="en-US" sz="2000" dirty="0" smtClean="0">
                <a:solidFill>
                  <a:srgbClr val="1F497D">
                    <a:lumMod val="75000"/>
                  </a:srgbClr>
                </a:solidFill>
                <a:latin typeface="Arial Black" pitchFamily="34" charset="0"/>
              </a:rPr>
              <a:t>These senses tend to become </a:t>
            </a:r>
            <a:r>
              <a:rPr lang="en-US" sz="2000" dirty="0" smtClean="0">
                <a:solidFill>
                  <a:schemeClr val="tx2">
                    <a:lumMod val="60000"/>
                    <a:lumOff val="40000"/>
                  </a:schemeClr>
                </a:solidFill>
                <a:latin typeface="Arial Black" pitchFamily="34" charset="0"/>
              </a:rPr>
              <a:t>overloaded</a:t>
            </a:r>
            <a:r>
              <a:rPr lang="en-US" sz="2000" dirty="0">
                <a:solidFill>
                  <a:srgbClr val="1F497D">
                    <a:lumMod val="75000"/>
                  </a:srgbClr>
                </a:solidFill>
                <a:latin typeface="Arial Black" pitchFamily="34" charset="0"/>
              </a:rPr>
              <a:t>.</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219" y="1425953"/>
            <a:ext cx="3746785" cy="3049709"/>
          </a:xfrm>
          <a:prstGeom prst="rect">
            <a:avLst/>
          </a:prstGeom>
        </p:spPr>
      </p:pic>
      <p:sp>
        <p:nvSpPr>
          <p:cNvPr id="4" name="Title 1"/>
          <p:cNvSpPr>
            <a:spLocks noGrp="1"/>
          </p:cNvSpPr>
          <p:nvPr>
            <p:ph type="title"/>
          </p:nvPr>
        </p:nvSpPr>
        <p:spPr>
          <a:xfrm>
            <a:off x="457200" y="494968"/>
            <a:ext cx="8229600" cy="476582"/>
          </a:xfrm>
        </p:spPr>
        <p:txBody>
          <a:bodyPr>
            <a:normAutofit fontScale="90000"/>
          </a:bodyPr>
          <a:lstStyle/>
          <a:p>
            <a:r>
              <a:rPr lang="en-US" dirty="0" smtClean="0"/>
              <a:t>Information overload</a:t>
            </a:r>
            <a:endParaRPr lang="en-US" dirty="0"/>
          </a:p>
        </p:txBody>
      </p:sp>
    </p:spTree>
    <p:extLst>
      <p:ext uri="{BB962C8B-B14F-4D97-AF65-F5344CB8AC3E}">
        <p14:creationId xmlns:p14="http://schemas.microsoft.com/office/powerpoint/2010/main" val="2224753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488950" y="1425952"/>
            <a:ext cx="8197850" cy="306827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tabLst>
                <a:tab pos="3429000" algn="l"/>
              </a:tabLst>
            </a:pPr>
            <a:r>
              <a:rPr lang="en-US" sz="2000" dirty="0" smtClean="0">
                <a:solidFill>
                  <a:srgbClr val="1F497D">
                    <a:lumMod val="75000"/>
                  </a:srgbClr>
                </a:solidFill>
                <a:latin typeface="Arial Black" pitchFamily="34" charset="0"/>
              </a:rPr>
              <a:t>First, we need to </a:t>
            </a:r>
            <a:r>
              <a:rPr lang="en-US" sz="2000" dirty="0" smtClean="0">
                <a:solidFill>
                  <a:schemeClr val="tx2">
                    <a:lumMod val="60000"/>
                    <a:lumOff val="40000"/>
                  </a:schemeClr>
                </a:solidFill>
                <a:latin typeface="Arial Black" pitchFamily="34" charset="0"/>
              </a:rPr>
              <a:t>“</a:t>
            </a:r>
            <a:r>
              <a:rPr lang="en-US" sz="2000" dirty="0">
                <a:solidFill>
                  <a:schemeClr val="tx2">
                    <a:lumMod val="60000"/>
                    <a:lumOff val="40000"/>
                  </a:schemeClr>
                </a:solidFill>
                <a:latin typeface="Arial Black" pitchFamily="34" charset="0"/>
              </a:rPr>
              <a:t>load balance” our </a:t>
            </a:r>
            <a:r>
              <a:rPr lang="en-US" sz="2000" dirty="0" smtClean="0">
                <a:solidFill>
                  <a:schemeClr val="tx2">
                    <a:lumMod val="60000"/>
                    <a:lumOff val="40000"/>
                  </a:schemeClr>
                </a:solidFill>
                <a:latin typeface="Arial Black" pitchFamily="34" charset="0"/>
              </a:rPr>
              <a:t>senses</a:t>
            </a:r>
            <a:r>
              <a:rPr lang="en-US" sz="2000" dirty="0" smtClean="0">
                <a:solidFill>
                  <a:srgbClr val="1F497D">
                    <a:lumMod val="75000"/>
                  </a:srgbClr>
                </a:solidFill>
                <a:latin typeface="Arial Black" pitchFamily="34" charset="0"/>
              </a:rPr>
              <a:t>.</a:t>
            </a:r>
          </a:p>
          <a:p>
            <a:pPr marL="0" indent="0">
              <a:spcBef>
                <a:spcPts val="1200"/>
              </a:spcBef>
              <a:buNone/>
              <a:tabLst>
                <a:tab pos="3429000" algn="l"/>
              </a:tabLst>
            </a:pPr>
            <a:r>
              <a:rPr lang="en-US" sz="2000" dirty="0" smtClean="0">
                <a:solidFill>
                  <a:srgbClr val="1F497D">
                    <a:lumMod val="75000"/>
                  </a:srgbClr>
                </a:solidFill>
                <a:latin typeface="Arial Black" pitchFamily="34" charset="0"/>
              </a:rPr>
              <a:t>Our fingers are usually telling computers what to do—but they can also sense, e.g., what the car wants to tell us.</a:t>
            </a:r>
          </a:p>
          <a:p>
            <a:pPr marL="0" indent="0">
              <a:spcBef>
                <a:spcPts val="1200"/>
              </a:spcBef>
              <a:buNone/>
              <a:tabLst>
                <a:tab pos="3429000" algn="l"/>
              </a:tabLst>
            </a:pPr>
            <a:r>
              <a:rPr lang="en-US" sz="2000" dirty="0" smtClean="0">
                <a:solidFill>
                  <a:srgbClr val="1F497D">
                    <a:lumMod val="75000"/>
                  </a:srgbClr>
                </a:solidFill>
                <a:latin typeface="Arial Black" pitchFamily="34" charset="0"/>
              </a:rPr>
              <a:t>And not just our fingers: we can also sense with our </a:t>
            </a:r>
            <a:r>
              <a:rPr lang="en-US" sz="2000" dirty="0">
                <a:solidFill>
                  <a:schemeClr val="tx2">
                    <a:lumMod val="60000"/>
                    <a:lumOff val="40000"/>
                  </a:schemeClr>
                </a:solidFill>
                <a:latin typeface="Arial Black" pitchFamily="34" charset="0"/>
              </a:rPr>
              <a:t>palms, wrists</a:t>
            </a:r>
            <a:r>
              <a:rPr lang="en-US" sz="2000" dirty="0" smtClean="0">
                <a:solidFill>
                  <a:srgbClr val="1F497D">
                    <a:lumMod val="75000"/>
                  </a:srgbClr>
                </a:solidFill>
                <a:latin typeface="Arial Black" pitchFamily="34" charset="0"/>
              </a:rPr>
              <a:t>, even </a:t>
            </a:r>
            <a:r>
              <a:rPr lang="en-US" sz="2000" dirty="0">
                <a:solidFill>
                  <a:schemeClr val="tx2">
                    <a:lumMod val="60000"/>
                    <a:lumOff val="40000"/>
                  </a:schemeClr>
                </a:solidFill>
                <a:latin typeface="Arial Black" pitchFamily="34" charset="0"/>
              </a:rPr>
              <a:t>forearms.</a:t>
            </a: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31488" b="76817" l="5692" r="100000"/>
                    </a14:imgEffect>
                  </a14:imgLayer>
                </a14:imgProps>
              </a:ext>
              <a:ext uri="{28A0092B-C50C-407E-A947-70E740481C1C}">
                <a14:useLocalDpi xmlns:a14="http://schemas.microsoft.com/office/drawing/2010/main" val="0"/>
              </a:ext>
            </a:extLst>
          </a:blip>
          <a:srcRect l="-1" t="32858" r="-839" b="21601"/>
          <a:stretch/>
        </p:blipFill>
        <p:spPr>
          <a:xfrm>
            <a:off x="68914" y="3503549"/>
            <a:ext cx="9163726" cy="1840073"/>
          </a:xfrm>
          <a:prstGeom prst="rect">
            <a:avLst/>
          </a:prstGeom>
        </p:spPr>
      </p:pic>
      <p:sp>
        <p:nvSpPr>
          <p:cNvPr id="5" name="Title 1"/>
          <p:cNvSpPr>
            <a:spLocks noGrp="1"/>
          </p:cNvSpPr>
          <p:nvPr>
            <p:ph type="title"/>
          </p:nvPr>
        </p:nvSpPr>
        <p:spPr>
          <a:xfrm>
            <a:off x="457200" y="494968"/>
            <a:ext cx="8229600" cy="476582"/>
          </a:xfrm>
        </p:spPr>
        <p:txBody>
          <a:bodyPr>
            <a:normAutofit fontScale="90000"/>
          </a:bodyPr>
          <a:lstStyle/>
          <a:p>
            <a:r>
              <a:rPr lang="en-US" dirty="0">
                <a:solidFill>
                  <a:srgbClr val="FFC000"/>
                </a:solidFill>
              </a:rPr>
              <a:t>Solution 1:</a:t>
            </a:r>
            <a:r>
              <a:rPr lang="en-US" dirty="0" smtClean="0"/>
              <a:t> more than just eyes and ears</a:t>
            </a:r>
            <a:endParaRPr lang="en-US" dirty="0"/>
          </a:p>
        </p:txBody>
      </p:sp>
    </p:spTree>
    <p:extLst>
      <p:ext uri="{BB962C8B-B14F-4D97-AF65-F5344CB8AC3E}">
        <p14:creationId xmlns:p14="http://schemas.microsoft.com/office/powerpoint/2010/main" val="1665462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499187" y="1425952"/>
            <a:ext cx="4866024" cy="306827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tabLst>
                <a:tab pos="3429000" algn="l"/>
              </a:tabLst>
            </a:pPr>
            <a:r>
              <a:rPr lang="en-US" sz="2000" dirty="0" smtClean="0">
                <a:solidFill>
                  <a:srgbClr val="1F497D">
                    <a:lumMod val="75000"/>
                  </a:srgbClr>
                </a:solidFill>
                <a:latin typeface="Arial Black" pitchFamily="34" charset="0"/>
              </a:rPr>
              <a:t>Second, we need to use people’s </a:t>
            </a:r>
            <a:r>
              <a:rPr lang="en-US" sz="2000" dirty="0">
                <a:solidFill>
                  <a:schemeClr val="tx2">
                    <a:lumMod val="60000"/>
                    <a:lumOff val="40000"/>
                  </a:schemeClr>
                </a:solidFill>
                <a:latin typeface="Arial Black" pitchFamily="34" charset="0"/>
              </a:rPr>
              <a:t>spatial perception </a:t>
            </a:r>
            <a:r>
              <a:rPr lang="en-US" sz="2000" dirty="0" smtClean="0">
                <a:solidFill>
                  <a:srgbClr val="1F497D">
                    <a:lumMod val="75000"/>
                  </a:srgbClr>
                </a:solidFill>
                <a:latin typeface="Arial Black" pitchFamily="34" charset="0"/>
              </a:rPr>
              <a:t>better.</a:t>
            </a:r>
          </a:p>
          <a:p>
            <a:pPr marL="0" indent="0">
              <a:spcBef>
                <a:spcPts val="1200"/>
              </a:spcBef>
              <a:buNone/>
              <a:tabLst>
                <a:tab pos="3429000" algn="l"/>
              </a:tabLst>
            </a:pPr>
            <a:r>
              <a:rPr lang="en-US" sz="2000" dirty="0" smtClean="0">
                <a:solidFill>
                  <a:srgbClr val="1F497D">
                    <a:lumMod val="75000"/>
                  </a:srgbClr>
                </a:solidFill>
                <a:latin typeface="Arial Black" pitchFamily="34" charset="0"/>
              </a:rPr>
              <a:t>Right now, many output methods are flat: displays, sounds.</a:t>
            </a:r>
          </a:p>
          <a:p>
            <a:pPr marL="0" indent="0">
              <a:spcBef>
                <a:spcPts val="1200"/>
              </a:spcBef>
              <a:buNone/>
              <a:tabLst>
                <a:tab pos="3429000" algn="l"/>
              </a:tabLst>
            </a:pPr>
            <a:r>
              <a:rPr lang="en-US" sz="2000" dirty="0" smtClean="0">
                <a:solidFill>
                  <a:srgbClr val="1F497D">
                    <a:lumMod val="75000"/>
                  </a:srgbClr>
                </a:solidFill>
                <a:latin typeface="Arial Black" pitchFamily="34" charset="0"/>
              </a:rPr>
              <a:t>When interfaces become </a:t>
            </a:r>
            <a:r>
              <a:rPr lang="en-US" sz="2000" dirty="0">
                <a:solidFill>
                  <a:srgbClr val="1F497D">
                    <a:lumMod val="75000"/>
                  </a:srgbClr>
                </a:solidFill>
                <a:latin typeface="Arial Black" pitchFamily="34" charset="0"/>
              </a:rPr>
              <a:t>spatial</a:t>
            </a:r>
            <a:r>
              <a:rPr lang="en-US" sz="2000" dirty="0" smtClean="0">
                <a:solidFill>
                  <a:srgbClr val="1F497D">
                    <a:lumMod val="75000"/>
                  </a:srgbClr>
                </a:solidFill>
                <a:latin typeface="Arial Black" pitchFamily="34" charset="0"/>
              </a:rPr>
              <a:t>, they become </a:t>
            </a:r>
            <a:r>
              <a:rPr lang="en-US" sz="2000" dirty="0" smtClean="0">
                <a:solidFill>
                  <a:schemeClr val="tx2">
                    <a:lumMod val="60000"/>
                    <a:lumOff val="40000"/>
                  </a:schemeClr>
                </a:solidFill>
                <a:latin typeface="Arial Black" pitchFamily="34" charset="0"/>
              </a:rPr>
              <a:t>easier for us humans to comprehend</a:t>
            </a:r>
            <a:r>
              <a:rPr lang="en-US" sz="2000" dirty="0" smtClean="0">
                <a:solidFill>
                  <a:srgbClr val="1F497D">
                    <a:lumMod val="75000"/>
                  </a:srgbClr>
                </a:solidFill>
                <a:latin typeface="Arial Black" pitchFamily="34" charset="0"/>
              </a:rPr>
              <a:t>.</a:t>
            </a:r>
          </a:p>
        </p:txBody>
      </p:sp>
      <p:sp>
        <p:nvSpPr>
          <p:cNvPr id="4" name="Title 1"/>
          <p:cNvSpPr>
            <a:spLocks noGrp="1"/>
          </p:cNvSpPr>
          <p:nvPr>
            <p:ph type="title"/>
          </p:nvPr>
        </p:nvSpPr>
        <p:spPr>
          <a:xfrm>
            <a:off x="457200" y="494968"/>
            <a:ext cx="8229600" cy="476582"/>
          </a:xfrm>
        </p:spPr>
        <p:txBody>
          <a:bodyPr>
            <a:normAutofit fontScale="90000"/>
          </a:bodyPr>
          <a:lstStyle/>
          <a:p>
            <a:r>
              <a:rPr lang="en-US" dirty="0">
                <a:solidFill>
                  <a:schemeClr val="accent2">
                    <a:lumMod val="60000"/>
                    <a:lumOff val="40000"/>
                  </a:schemeClr>
                </a:solidFill>
              </a:rPr>
              <a:t>Solution 2:</a:t>
            </a:r>
            <a:r>
              <a:rPr lang="en-US" dirty="0" smtClean="0"/>
              <a:t> spatial interfaces</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521" r="5663"/>
          <a:stretch/>
        </p:blipFill>
        <p:spPr>
          <a:xfrm>
            <a:off x="5339443" y="1530223"/>
            <a:ext cx="3804558" cy="2409554"/>
          </a:xfrm>
          <a:prstGeom prst="rect">
            <a:avLst/>
          </a:prstGeom>
        </p:spPr>
      </p:pic>
    </p:spTree>
    <p:extLst>
      <p:ext uri="{BB962C8B-B14F-4D97-AF65-F5344CB8AC3E}">
        <p14:creationId xmlns:p14="http://schemas.microsoft.com/office/powerpoint/2010/main" val="990714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516252" y="1425952"/>
            <a:ext cx="4646755" cy="306827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tabLst>
                <a:tab pos="3429000" algn="l"/>
              </a:tabLst>
            </a:pPr>
            <a:r>
              <a:rPr lang="en-US" sz="2000" dirty="0" smtClean="0">
                <a:solidFill>
                  <a:srgbClr val="1F497D">
                    <a:lumMod val="75000"/>
                  </a:srgbClr>
                </a:solidFill>
                <a:latin typeface="Arial Black" pitchFamily="34" charset="0"/>
              </a:rPr>
              <a:t>Third, we need to pay attention to people’s </a:t>
            </a:r>
            <a:r>
              <a:rPr lang="en-US" sz="2000" dirty="0">
                <a:solidFill>
                  <a:schemeClr val="tx2">
                    <a:lumMod val="60000"/>
                    <a:lumOff val="40000"/>
                  </a:schemeClr>
                </a:solidFill>
                <a:latin typeface="Arial Black" pitchFamily="34" charset="0"/>
              </a:rPr>
              <a:t>subtle non-verbal </a:t>
            </a:r>
            <a:r>
              <a:rPr lang="en-US" sz="2000" dirty="0" smtClean="0">
                <a:solidFill>
                  <a:schemeClr val="tx2">
                    <a:lumMod val="60000"/>
                    <a:lumOff val="40000"/>
                  </a:schemeClr>
                </a:solidFill>
                <a:latin typeface="Arial Black" pitchFamily="34" charset="0"/>
              </a:rPr>
              <a:t>cues</a:t>
            </a:r>
            <a:r>
              <a:rPr lang="en-US" sz="2000" dirty="0" smtClean="0">
                <a:solidFill>
                  <a:srgbClr val="1F497D">
                    <a:lumMod val="75000"/>
                  </a:srgbClr>
                </a:solidFill>
                <a:latin typeface="Arial Black" pitchFamily="34" charset="0"/>
              </a:rPr>
              <a:t>. Very few interfaces do so currently.</a:t>
            </a:r>
          </a:p>
          <a:p>
            <a:pPr marL="0" indent="0">
              <a:spcBef>
                <a:spcPts val="1200"/>
              </a:spcBef>
              <a:buNone/>
              <a:tabLst>
                <a:tab pos="3429000" algn="l"/>
              </a:tabLst>
            </a:pPr>
            <a:r>
              <a:rPr lang="en-US" sz="2000" dirty="0" smtClean="0">
                <a:solidFill>
                  <a:srgbClr val="1F497D">
                    <a:lumMod val="75000"/>
                  </a:srgbClr>
                </a:solidFill>
                <a:latin typeface="Arial Black" pitchFamily="34" charset="0"/>
              </a:rPr>
              <a:t>Our face, e.g., can convey information which should be important for our systems: it may show </a:t>
            </a:r>
            <a:r>
              <a:rPr lang="en-US" sz="2000" dirty="0">
                <a:solidFill>
                  <a:schemeClr val="tx2">
                    <a:lumMod val="60000"/>
                    <a:lumOff val="40000"/>
                  </a:schemeClr>
                </a:solidFill>
                <a:latin typeface="Arial Black" pitchFamily="34" charset="0"/>
              </a:rPr>
              <a:t>what we really want, or think, or feel</a:t>
            </a:r>
            <a:r>
              <a:rPr lang="en-US" sz="2000" dirty="0" smtClean="0">
                <a:solidFill>
                  <a:srgbClr val="1F497D">
                    <a:lumMod val="75000"/>
                  </a:srgbClr>
                </a:solidFill>
                <a:latin typeface="Arial Black" pitchFamily="34" charset="0"/>
              </a:rPr>
              <a:t>.</a:t>
            </a:r>
          </a:p>
        </p:txBody>
      </p:sp>
      <p:sp>
        <p:nvSpPr>
          <p:cNvPr id="4" name="Title 1"/>
          <p:cNvSpPr>
            <a:spLocks noGrp="1"/>
          </p:cNvSpPr>
          <p:nvPr>
            <p:ph type="title"/>
          </p:nvPr>
        </p:nvSpPr>
        <p:spPr>
          <a:xfrm>
            <a:off x="457200" y="494968"/>
            <a:ext cx="8229600" cy="476582"/>
          </a:xfrm>
        </p:spPr>
        <p:txBody>
          <a:bodyPr>
            <a:normAutofit fontScale="90000"/>
          </a:bodyPr>
          <a:lstStyle/>
          <a:p>
            <a:r>
              <a:rPr lang="en-US" dirty="0">
                <a:solidFill>
                  <a:schemeClr val="accent5">
                    <a:lumMod val="60000"/>
                    <a:lumOff val="40000"/>
                  </a:schemeClr>
                </a:solidFill>
              </a:rPr>
              <a:t>Solution 3:</a:t>
            </a:r>
            <a:r>
              <a:rPr lang="en-US" dirty="0" smtClean="0"/>
              <a:t> sensing non-verbal language</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9578"/>
          <a:stretch/>
        </p:blipFill>
        <p:spPr>
          <a:xfrm flipH="1">
            <a:off x="5303646" y="1564726"/>
            <a:ext cx="3840357" cy="2843988"/>
          </a:xfrm>
          <a:prstGeom prst="rect">
            <a:avLst/>
          </a:prstGeom>
        </p:spPr>
      </p:pic>
    </p:spTree>
    <p:extLst>
      <p:ext uri="{BB962C8B-B14F-4D97-AF65-F5344CB8AC3E}">
        <p14:creationId xmlns:p14="http://schemas.microsoft.com/office/powerpoint/2010/main" val="3332204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5800"/>
          <a:stretch/>
        </p:blipFill>
        <p:spPr>
          <a:xfrm>
            <a:off x="0" y="3"/>
            <a:ext cx="9143998" cy="5143499"/>
          </a:xfrm>
          <a:prstGeom prst="rect">
            <a:avLst/>
          </a:prstGeom>
        </p:spPr>
      </p:pic>
      <p:sp>
        <p:nvSpPr>
          <p:cNvPr id="2" name="TextBox 1"/>
          <p:cNvSpPr txBox="1"/>
          <p:nvPr/>
        </p:nvSpPr>
        <p:spPr>
          <a:xfrm>
            <a:off x="359229" y="446314"/>
            <a:ext cx="914400" cy="914400"/>
          </a:xfrm>
          <a:prstGeom prst="rect">
            <a:avLst/>
          </a:prstGeom>
        </p:spPr>
        <p:txBody>
          <a:bodyPr vert="horz" wrap="none" lIns="91440" tIns="45720" rIns="91440" bIns="45720" rtlCol="0" anchor="ctr" anchorCtr="0">
            <a:noAutofit/>
          </a:bodyPr>
          <a:lstStyle/>
          <a:p>
            <a:pPr marL="0" indent="0" algn="r">
              <a:spcBef>
                <a:spcPts val="0"/>
              </a:spcBef>
              <a:buFont typeface="Wingdings" charset="2"/>
              <a:buNone/>
            </a:pPr>
            <a:endParaRPr lang="en-US" sz="800" baseline="0" dirty="0" smtClean="0">
              <a:solidFill>
                <a:schemeClr val="bg1">
                  <a:lumMod val="50000"/>
                </a:schemeClr>
              </a:solidFill>
              <a:latin typeface="ＭＳ ゴシック"/>
              <a:ea typeface="ＭＳ ゴシック"/>
              <a:cs typeface="ＭＳ ゴシック"/>
            </a:endParaRPr>
          </a:p>
        </p:txBody>
      </p:sp>
      <p:sp>
        <p:nvSpPr>
          <p:cNvPr id="3" name="TextBox 2"/>
          <p:cNvSpPr txBox="1"/>
          <p:nvPr/>
        </p:nvSpPr>
        <p:spPr>
          <a:xfrm>
            <a:off x="87088" y="272150"/>
            <a:ext cx="914400" cy="914400"/>
          </a:xfrm>
          <a:prstGeom prst="rect">
            <a:avLst/>
          </a:prstGeom>
        </p:spPr>
        <p:txBody>
          <a:bodyPr vert="horz" wrap="none" lIns="91440" tIns="45720" rIns="91440" bIns="45720" rtlCol="0" anchor="ctr" anchorCtr="0">
            <a:noAutofit/>
          </a:bodyPr>
          <a:lstStyle/>
          <a:p>
            <a:pPr marL="0" indent="0">
              <a:spcBef>
                <a:spcPts val="0"/>
              </a:spcBef>
              <a:buFont typeface="Wingdings" charset="2"/>
              <a:buNone/>
            </a:pPr>
            <a:r>
              <a:rPr lang="en-US" sz="9600" baseline="0" dirty="0" smtClean="0">
                <a:solidFill>
                  <a:schemeClr val="bg1">
                    <a:lumMod val="65000"/>
                  </a:schemeClr>
                </a:solidFill>
                <a:latin typeface="Arial Black" pitchFamily="34" charset="0"/>
                <a:ea typeface="ＭＳ ゴシック"/>
                <a:cs typeface="ＭＳ ゴシック"/>
              </a:rPr>
              <a:t>1</a:t>
            </a:r>
            <a:endParaRPr lang="en-US" sz="2400" b="1" dirty="0">
              <a:solidFill>
                <a:schemeClr val="bg1">
                  <a:lumMod val="85000"/>
                </a:schemeClr>
              </a:solidFill>
              <a:latin typeface="Arial Black" pitchFamily="34" charset="0"/>
              <a:ea typeface="ＭＳ ゴシック"/>
              <a:cs typeface="ＭＳ ゴシック"/>
            </a:endParaRPr>
          </a:p>
        </p:txBody>
      </p:sp>
      <p:sp>
        <p:nvSpPr>
          <p:cNvPr id="5" name="TextBox 4"/>
          <p:cNvSpPr txBox="1"/>
          <p:nvPr/>
        </p:nvSpPr>
        <p:spPr>
          <a:xfrm>
            <a:off x="914404" y="114307"/>
            <a:ext cx="2373081" cy="642245"/>
          </a:xfrm>
          <a:prstGeom prst="rect">
            <a:avLst/>
          </a:prstGeom>
        </p:spPr>
        <p:txBody>
          <a:bodyPr vert="horz" wrap="none" lIns="91440" tIns="45720" rIns="91440" bIns="45720" rtlCol="0" anchor="ctr" anchorCtr="0">
            <a:noAutofit/>
          </a:bodyPr>
          <a:lstStyle/>
          <a:p>
            <a:pPr marL="0" indent="0">
              <a:spcBef>
                <a:spcPts val="0"/>
              </a:spcBef>
              <a:buFont typeface="Wingdings" charset="2"/>
              <a:buNone/>
            </a:pPr>
            <a:r>
              <a:rPr lang="en-US" sz="2400" b="1" baseline="0" dirty="0" smtClean="0">
                <a:solidFill>
                  <a:schemeClr val="bg1">
                    <a:lumMod val="65000"/>
                  </a:schemeClr>
                </a:solidFill>
                <a:latin typeface="Arial Black" pitchFamily="34" charset="0"/>
                <a:ea typeface="ＭＳ ゴシック"/>
                <a:cs typeface="ＭＳ ゴシック"/>
              </a:rPr>
              <a:t>Pseudo Holographic Display Systems</a:t>
            </a:r>
          </a:p>
        </p:txBody>
      </p:sp>
    </p:spTree>
    <p:extLst>
      <p:ext uri="{BB962C8B-B14F-4D97-AF65-F5344CB8AC3E}">
        <p14:creationId xmlns:p14="http://schemas.microsoft.com/office/powerpoint/2010/main" val="852317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8223" y="1108744"/>
            <a:ext cx="5409909" cy="953876"/>
          </a:xfrm>
        </p:spPr>
        <p:txBody>
          <a:bodyPr>
            <a:noAutofit/>
          </a:bodyPr>
          <a:lstStyle/>
          <a:p>
            <a:r>
              <a:rPr lang="en-US" dirty="0" smtClean="0">
                <a:solidFill>
                  <a:schemeClr val="accent1">
                    <a:lumMod val="75000"/>
                  </a:schemeClr>
                </a:solidFill>
                <a:latin typeface="Arial Black" pitchFamily="34" charset="0"/>
              </a:rPr>
              <a:t>Pseudo holographic display Systems</a:t>
            </a:r>
            <a:endParaRPr lang="en-US" dirty="0">
              <a:solidFill>
                <a:schemeClr val="accent1">
                  <a:lumMod val="75000"/>
                </a:schemeClr>
              </a:solidFill>
              <a:latin typeface="Arial Black" pitchFamily="34" charset="0"/>
            </a:endParaRPr>
          </a:p>
        </p:txBody>
      </p:sp>
      <p:sp>
        <p:nvSpPr>
          <p:cNvPr id="14" name="Content Placeholder 4"/>
          <p:cNvSpPr>
            <a:spLocks noGrp="1"/>
          </p:cNvSpPr>
          <p:nvPr>
            <p:ph sz="quarter" idx="14"/>
          </p:nvPr>
        </p:nvSpPr>
        <p:spPr>
          <a:xfrm>
            <a:off x="5472606" y="3561900"/>
            <a:ext cx="3078845" cy="1128848"/>
          </a:xfrm>
        </p:spPr>
        <p:txBody>
          <a:bodyPr>
            <a:normAutofit/>
          </a:bodyPr>
          <a:lstStyle/>
          <a:p>
            <a:r>
              <a:rPr lang="en-US" dirty="0" smtClean="0"/>
              <a:t>Technology</a:t>
            </a:r>
          </a:p>
          <a:p>
            <a:pPr marL="171450" lvl="1"/>
            <a:r>
              <a:rPr lang="en-US" cap="none" dirty="0" smtClean="0"/>
              <a:t>Autostereoscopic display</a:t>
            </a:r>
          </a:p>
          <a:p>
            <a:pPr marL="171450" lvl="1"/>
            <a:r>
              <a:rPr lang="en-US" cap="none" dirty="0" smtClean="0"/>
              <a:t>View dependent rendering</a:t>
            </a:r>
          </a:p>
          <a:p>
            <a:pPr marL="171450" lvl="1"/>
            <a:r>
              <a:rPr lang="en-US" cap="none" dirty="0" smtClean="0"/>
              <a:t>Adaptive UI with context awareness</a:t>
            </a:r>
            <a:endParaRPr lang="en-US" cap="none" dirty="0"/>
          </a:p>
        </p:txBody>
      </p:sp>
      <p:sp>
        <p:nvSpPr>
          <p:cNvPr id="15" name="Content Placeholder 4"/>
          <p:cNvSpPr>
            <a:spLocks noGrp="1"/>
          </p:cNvSpPr>
          <p:nvPr>
            <p:ph sz="quarter" idx="14"/>
          </p:nvPr>
        </p:nvSpPr>
        <p:spPr>
          <a:xfrm>
            <a:off x="5497496" y="1209963"/>
            <a:ext cx="3363468" cy="2276188"/>
          </a:xfrm>
        </p:spPr>
        <p:txBody>
          <a:bodyPr>
            <a:normAutofit/>
          </a:bodyPr>
          <a:lstStyle/>
          <a:p>
            <a:r>
              <a:rPr lang="en-US" dirty="0"/>
              <a:t>Core </a:t>
            </a:r>
            <a:r>
              <a:rPr lang="en-US" dirty="0" smtClean="0"/>
              <a:t>idea</a:t>
            </a:r>
          </a:p>
          <a:p>
            <a:pPr>
              <a:spcBef>
                <a:spcPts val="600"/>
              </a:spcBef>
            </a:pPr>
            <a:r>
              <a:rPr lang="en-US" sz="1100" b="1" cap="none" dirty="0" smtClean="0">
                <a:solidFill>
                  <a:schemeClr val="tx1">
                    <a:lumMod val="75000"/>
                    <a:lumOff val="25000"/>
                  </a:schemeClr>
                </a:solidFill>
                <a:latin typeface="Arial"/>
              </a:rPr>
              <a:t>Pseudo-holographic display systems take advantage of </a:t>
            </a:r>
            <a:r>
              <a:rPr lang="en-US" sz="1100" b="1" cap="none" dirty="0" smtClean="0">
                <a:solidFill>
                  <a:schemeClr val="tx2">
                    <a:lumMod val="60000"/>
                    <a:lumOff val="40000"/>
                  </a:schemeClr>
                </a:solidFill>
                <a:latin typeface="Arial"/>
              </a:rPr>
              <a:t>volumetric space between driver and steering wheel</a:t>
            </a:r>
            <a:r>
              <a:rPr lang="en-US" sz="1100" b="1" cap="none" dirty="0" smtClean="0">
                <a:solidFill>
                  <a:schemeClr val="tx1">
                    <a:lumMod val="75000"/>
                    <a:lumOff val="25000"/>
                  </a:schemeClr>
                </a:solidFill>
                <a:latin typeface="Arial"/>
              </a:rPr>
              <a:t>. </a:t>
            </a:r>
          </a:p>
          <a:p>
            <a:pPr>
              <a:spcBef>
                <a:spcPts val="600"/>
              </a:spcBef>
            </a:pPr>
            <a:r>
              <a:rPr lang="en-US" sz="1100" b="1" cap="none" dirty="0" smtClean="0">
                <a:solidFill>
                  <a:schemeClr val="tx1">
                    <a:lumMod val="75000"/>
                    <a:lumOff val="25000"/>
                  </a:schemeClr>
                </a:solidFill>
                <a:latin typeface="Arial"/>
              </a:rPr>
              <a:t>Alerts </a:t>
            </a:r>
            <a:r>
              <a:rPr lang="en-US" sz="1100" b="1" cap="none" dirty="0">
                <a:solidFill>
                  <a:schemeClr val="tx1">
                    <a:lumMod val="75000"/>
                    <a:lumOff val="25000"/>
                  </a:schemeClr>
                </a:solidFill>
                <a:latin typeface="Arial"/>
              </a:rPr>
              <a:t>and important information, such as a speeding notification, can </a:t>
            </a:r>
            <a:r>
              <a:rPr lang="en-US" sz="1100" b="1" cap="none" dirty="0" smtClean="0">
                <a:solidFill>
                  <a:schemeClr val="tx1">
                    <a:lumMod val="75000"/>
                    <a:lumOff val="25000"/>
                  </a:schemeClr>
                </a:solidFill>
                <a:latin typeface="Arial"/>
              </a:rPr>
              <a:t>become </a:t>
            </a:r>
            <a:r>
              <a:rPr lang="en-US" sz="1100" b="1" cap="none" dirty="0">
                <a:solidFill>
                  <a:schemeClr val="tx1">
                    <a:lumMod val="75000"/>
                    <a:lumOff val="25000"/>
                  </a:schemeClr>
                </a:solidFill>
                <a:latin typeface="Arial"/>
              </a:rPr>
              <a:t>more prominent by </a:t>
            </a:r>
            <a:r>
              <a:rPr lang="en-US" sz="1100" b="1" cap="none" dirty="0" smtClean="0">
                <a:solidFill>
                  <a:schemeClr val="tx1">
                    <a:lumMod val="75000"/>
                    <a:lumOff val="25000"/>
                  </a:schemeClr>
                </a:solidFill>
                <a:latin typeface="Arial"/>
              </a:rPr>
              <a:t>getting </a:t>
            </a:r>
            <a:r>
              <a:rPr lang="en-US" sz="1100" b="1" cap="none" dirty="0">
                <a:solidFill>
                  <a:schemeClr val="tx1">
                    <a:lumMod val="75000"/>
                    <a:lumOff val="25000"/>
                  </a:schemeClr>
                </a:solidFill>
                <a:latin typeface="Arial"/>
              </a:rPr>
              <a:t>closer to the driver</a:t>
            </a:r>
            <a:r>
              <a:rPr lang="en-US" sz="1100" b="1" cap="none" dirty="0" smtClean="0">
                <a:solidFill>
                  <a:schemeClr val="tx1">
                    <a:lumMod val="75000"/>
                    <a:lumOff val="25000"/>
                  </a:schemeClr>
                </a:solidFill>
                <a:latin typeface="Arial"/>
              </a:rPr>
              <a:t>.</a:t>
            </a:r>
          </a:p>
          <a:p>
            <a:pPr>
              <a:spcBef>
                <a:spcPts val="600"/>
              </a:spcBef>
            </a:pPr>
            <a:r>
              <a:rPr lang="en-US" sz="1100" b="1" cap="none" dirty="0" smtClean="0">
                <a:solidFill>
                  <a:schemeClr val="tx1">
                    <a:lumMod val="75000"/>
                    <a:lumOff val="25000"/>
                  </a:schemeClr>
                </a:solidFill>
                <a:latin typeface="Arial"/>
              </a:rPr>
              <a:t>Machine intelligence decides </a:t>
            </a:r>
            <a:r>
              <a:rPr lang="en-US" sz="1100" b="1" cap="none" dirty="0" smtClean="0">
                <a:solidFill>
                  <a:schemeClr val="tx2">
                    <a:lumMod val="60000"/>
                    <a:lumOff val="40000"/>
                  </a:schemeClr>
                </a:solidFill>
                <a:latin typeface="Arial"/>
              </a:rPr>
              <a:t>which information is most relevant</a:t>
            </a:r>
            <a:r>
              <a:rPr lang="en-US" sz="1100" b="1" cap="none" dirty="0" smtClean="0">
                <a:solidFill>
                  <a:schemeClr val="tx1">
                    <a:lumMod val="75000"/>
                    <a:lumOff val="25000"/>
                  </a:schemeClr>
                </a:solidFill>
                <a:latin typeface="Arial"/>
              </a:rPr>
              <a:t>, and dynamically determines priority and position in space.</a:t>
            </a:r>
            <a:endParaRPr lang="en-US" sz="1100" b="1" cap="none" dirty="0">
              <a:solidFill>
                <a:schemeClr val="tx1">
                  <a:lumMod val="75000"/>
                  <a:lumOff val="25000"/>
                </a:schemeClr>
              </a:solidFill>
              <a:latin typeface="Arial"/>
            </a:endParaRPr>
          </a:p>
        </p:txBody>
      </p:sp>
      <p:cxnSp>
        <p:nvCxnSpPr>
          <p:cNvPr id="16" name="Straight Connector 15"/>
          <p:cNvCxnSpPr/>
          <p:nvPr/>
        </p:nvCxnSpPr>
        <p:spPr>
          <a:xfrm>
            <a:off x="5427424" y="1138668"/>
            <a:ext cx="3433540" cy="0"/>
          </a:xfrm>
          <a:prstGeom prst="line">
            <a:avLst/>
          </a:prstGeom>
          <a:ln>
            <a:solidFill>
              <a:srgbClr val="10253F"/>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427424" y="3490606"/>
            <a:ext cx="3433540" cy="0"/>
          </a:xfrm>
          <a:prstGeom prst="line">
            <a:avLst/>
          </a:prstGeom>
          <a:ln>
            <a:solidFill>
              <a:srgbClr val="10253F"/>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305248" y="1911048"/>
            <a:ext cx="914400" cy="914400"/>
          </a:xfrm>
          <a:prstGeom prst="rect">
            <a:avLst/>
          </a:prstGeom>
        </p:spPr>
        <p:txBody>
          <a:bodyPr vert="horz" wrap="none" lIns="91440" tIns="45720" rIns="91440" bIns="45720" rtlCol="0" anchor="t">
            <a:noAutofit/>
          </a:bodyPr>
          <a:lstStyle/>
          <a:p>
            <a:endParaRPr lang="en-US" sz="2800" dirty="0" smtClean="0"/>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r="5800"/>
          <a:stretch/>
        </p:blipFill>
        <p:spPr>
          <a:xfrm>
            <a:off x="236515" y="2007062"/>
            <a:ext cx="4933779" cy="2775251"/>
          </a:xfrm>
          <a:prstGeom prst="rect">
            <a:avLst/>
          </a:prstGeom>
        </p:spPr>
      </p:pic>
      <p:sp>
        <p:nvSpPr>
          <p:cNvPr id="13" name="Regular Pentagon 12"/>
          <p:cNvSpPr/>
          <p:nvPr/>
        </p:nvSpPr>
        <p:spPr>
          <a:xfrm rot="20741544">
            <a:off x="8234986" y="291607"/>
            <a:ext cx="582710" cy="420656"/>
          </a:xfrm>
          <a:prstGeom prst="pentagon">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 name="TextBox 21"/>
          <p:cNvSpPr txBox="1"/>
          <p:nvPr/>
        </p:nvSpPr>
        <p:spPr>
          <a:xfrm rot="20741544">
            <a:off x="8185451" y="340053"/>
            <a:ext cx="655118" cy="344800"/>
          </a:xfrm>
          <a:prstGeom prst="rect">
            <a:avLst/>
          </a:prstGeom>
        </p:spPr>
        <p:txBody>
          <a:bodyPr vert="horz" wrap="none" lIns="91440" tIns="45720" rIns="91440" bIns="45720" rtlCol="0" anchor="ctr" anchorCtr="0">
            <a:noAutofit/>
          </a:bodyPr>
          <a:lstStyle/>
          <a:p>
            <a:pPr marL="0" indent="0" algn="ctr">
              <a:spcBef>
                <a:spcPts val="0"/>
              </a:spcBef>
              <a:buFont typeface="Wingdings" charset="2"/>
              <a:buNone/>
            </a:pPr>
            <a:r>
              <a:rPr lang="en-US" sz="1100" dirty="0">
                <a:solidFill>
                  <a:schemeClr val="bg1"/>
                </a:solidFill>
                <a:latin typeface="Arial Black" pitchFamily="34" charset="0"/>
              </a:rPr>
              <a:t>Spatial</a:t>
            </a:r>
          </a:p>
        </p:txBody>
      </p:sp>
      <p:grpSp>
        <p:nvGrpSpPr>
          <p:cNvPr id="23" name="Group 22"/>
          <p:cNvGrpSpPr/>
          <p:nvPr/>
        </p:nvGrpSpPr>
        <p:grpSpPr>
          <a:xfrm>
            <a:off x="7931904" y="226130"/>
            <a:ext cx="1059696" cy="596079"/>
            <a:chOff x="6832737" y="1001108"/>
            <a:chExt cx="2317143" cy="1303393"/>
          </a:xfrm>
        </p:grpSpPr>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832739" y="1001108"/>
              <a:ext cx="2317141" cy="1303392"/>
            </a:xfrm>
            <a:prstGeom prst="rect">
              <a:avLst/>
            </a:prstGeom>
          </p:spPr>
        </p:pic>
        <p:sp>
          <p:nvSpPr>
            <p:cNvPr id="25" name="Text Placeholder 4"/>
            <p:cNvSpPr txBox="1">
              <a:spLocks/>
            </p:cNvSpPr>
            <p:nvPr/>
          </p:nvSpPr>
          <p:spPr>
            <a:xfrm>
              <a:off x="6832737" y="1001108"/>
              <a:ext cx="998070" cy="1303393"/>
            </a:xfrm>
            <a:prstGeom prst="rect">
              <a:avLst/>
            </a:prstGeom>
            <a:ln>
              <a:noFill/>
            </a:ln>
          </p:spPr>
          <p:txBody>
            <a:bodyPr vert="vert27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3000"/>
                </a:spcBef>
                <a:buNone/>
                <a:tabLst>
                  <a:tab pos="3429000" algn="l"/>
                </a:tabLst>
              </a:pPr>
              <a:r>
                <a:rPr lang="en-US" sz="900" kern="800" dirty="0" smtClean="0">
                  <a:solidFill>
                    <a:srgbClr val="CCFFCC"/>
                  </a:solidFill>
                  <a:latin typeface="Arial Black"/>
                  <a:cs typeface="Arial Black"/>
                </a:rPr>
                <a:t>Spatial </a:t>
              </a:r>
              <a:r>
                <a:rPr lang="en-US" sz="800" kern="800" spc="-150" dirty="0" smtClean="0">
                  <a:solidFill>
                    <a:srgbClr val="CCFFCC"/>
                  </a:solidFill>
                  <a:latin typeface="Arial Black"/>
                  <a:cs typeface="Arial Black"/>
                </a:rPr>
                <a:t>Interface</a:t>
              </a:r>
              <a:endParaRPr lang="en-US" sz="800" kern="800" spc="-150" dirty="0">
                <a:solidFill>
                  <a:srgbClr val="CCFFCC"/>
                </a:solidFill>
                <a:latin typeface="Arial Black"/>
                <a:cs typeface="Arial Black"/>
              </a:endParaRPr>
            </a:p>
          </p:txBody>
        </p:sp>
      </p:grpSp>
    </p:spTree>
    <p:extLst>
      <p:ext uri="{BB962C8B-B14F-4D97-AF65-F5344CB8AC3E}">
        <p14:creationId xmlns:p14="http://schemas.microsoft.com/office/powerpoint/2010/main" val="1039774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none" lIns="91440" tIns="45720" rIns="91440" bIns="45720" rtlCol="0" anchor="ctr" anchorCtr="0">
        <a:noAutofit/>
      </a:bodyPr>
      <a:lstStyle>
        <a:defPPr marL="0" indent="0">
          <a:spcBef>
            <a:spcPts val="0"/>
          </a:spcBef>
          <a:buFont typeface="Wingdings" charset="2"/>
          <a:buNone/>
          <a:defRPr sz="1200" baseline="0" dirty="0" smtClean="0">
            <a:solidFill>
              <a:schemeClr val="bg1">
                <a:lumMod val="50000"/>
              </a:schemeClr>
            </a:solidFill>
            <a:latin typeface="Arial Black" pitchFamily="34" charset="0"/>
            <a:ea typeface="ＭＳ ゴシック"/>
            <a:cs typeface="ＭＳ ゴシック"/>
          </a:defRPr>
        </a:defPPr>
      </a:lstStyle>
    </a:txDef>
  </a:objectDefaults>
  <a:extraClrSchemeLst/>
</a:theme>
</file>

<file path=ppt/theme/theme2.xml><?xml version="1.0" encoding="utf-8"?>
<a:theme xmlns:a="http://schemas.openxmlformats.org/drawingml/2006/main" name="1_Office Theme">
  <a:themeElements>
    <a:clrScheme name="HARMAN">
      <a:dk1>
        <a:sysClr val="windowText" lastClr="000000"/>
      </a:dk1>
      <a:lt1>
        <a:sysClr val="window" lastClr="FFFFFF"/>
      </a:lt1>
      <a:dk2>
        <a:srgbClr val="1F497D"/>
      </a:dk2>
      <a:lt2>
        <a:srgbClr val="8EB4E3"/>
      </a:lt2>
      <a:accent1>
        <a:srgbClr val="4F81BD"/>
      </a:accent1>
      <a:accent2>
        <a:srgbClr val="00ADEE"/>
      </a:accent2>
      <a:accent3>
        <a:srgbClr val="10253F"/>
      </a:accent3>
      <a:accent4>
        <a:srgbClr val="B7DEE8"/>
      </a:accent4>
      <a:accent5>
        <a:srgbClr val="31859C"/>
      </a:accent5>
      <a:accent6>
        <a:srgbClr val="F79646"/>
      </a:accent6>
      <a:hlink>
        <a:srgbClr val="4A865E"/>
      </a:hlink>
      <a:folHlink>
        <a:srgbClr val="8EB4E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HARMAN">
      <a:dk1>
        <a:sysClr val="windowText" lastClr="000000"/>
      </a:dk1>
      <a:lt1>
        <a:sysClr val="window" lastClr="FFFFFF"/>
      </a:lt1>
      <a:dk2>
        <a:srgbClr val="1F497D"/>
      </a:dk2>
      <a:lt2>
        <a:srgbClr val="8EB4E3"/>
      </a:lt2>
      <a:accent1>
        <a:srgbClr val="4F81BD"/>
      </a:accent1>
      <a:accent2>
        <a:srgbClr val="00ADEE"/>
      </a:accent2>
      <a:accent3>
        <a:srgbClr val="10253F"/>
      </a:accent3>
      <a:accent4>
        <a:srgbClr val="B7DEE8"/>
      </a:accent4>
      <a:accent5>
        <a:srgbClr val="31859C"/>
      </a:accent5>
      <a:accent6>
        <a:srgbClr val="F79646"/>
      </a:accent6>
      <a:hlink>
        <a:srgbClr val="4A865E"/>
      </a:hlink>
      <a:folHlink>
        <a:srgbClr val="8EB4E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15896</TotalTime>
  <Words>1075</Words>
  <Application>Microsoft Office PowerPoint</Application>
  <PresentationFormat>On-screen Show (16:9)</PresentationFormat>
  <Paragraphs>154</Paragraphs>
  <Slides>32</Slides>
  <Notes>10</Notes>
  <HiddenSlides>0</HiddenSlides>
  <MMClips>5</MMClips>
  <ScaleCrop>false</ScaleCrop>
  <HeadingPairs>
    <vt:vector size="4" baseType="variant">
      <vt:variant>
        <vt:lpstr>Theme</vt:lpstr>
      </vt:variant>
      <vt:variant>
        <vt:i4>4</vt:i4>
      </vt:variant>
      <vt:variant>
        <vt:lpstr>Slide Titles</vt:lpstr>
      </vt:variant>
      <vt:variant>
        <vt:i4>32</vt:i4>
      </vt:variant>
    </vt:vector>
  </HeadingPairs>
  <TitlesOfParts>
    <vt:vector size="36" baseType="lpstr">
      <vt:lpstr>Office Theme</vt:lpstr>
      <vt:lpstr>1_Office Theme</vt:lpstr>
      <vt:lpstr>3_Office Theme</vt:lpstr>
      <vt:lpstr>4_Office Theme</vt:lpstr>
      <vt:lpstr>Advances to In-Car HMI Systems</vt:lpstr>
      <vt:lpstr>Problem</vt:lpstr>
      <vt:lpstr>PowerPoint Presentation</vt:lpstr>
      <vt:lpstr>Information overload</vt:lpstr>
      <vt:lpstr>Solution 1: more than just eyes and ears</vt:lpstr>
      <vt:lpstr>Solution 2: spatial interfaces</vt:lpstr>
      <vt:lpstr>Solution 3: sensing non-verbal language</vt:lpstr>
      <vt:lpstr>PowerPoint Presentation</vt:lpstr>
      <vt:lpstr>Pseudo holographic display Systems</vt:lpstr>
      <vt:lpstr>Stereoscopic 3D Instrument Cluster</vt:lpstr>
      <vt:lpstr>Config 1: 3D display behind wheel</vt:lpstr>
      <vt:lpstr>Config 2: 3D display on steering wheel</vt:lpstr>
      <vt:lpstr>Config 3: 3D display on dash</vt:lpstr>
      <vt:lpstr>Transparent Instrument Cluster demo</vt:lpstr>
      <vt:lpstr>PowerPoint Presentation</vt:lpstr>
      <vt:lpstr>Gestural Control of In-Vehicle Sounds</vt:lpstr>
      <vt:lpstr>PowerPoint Presentation</vt:lpstr>
      <vt:lpstr>PowerPoint Presentation</vt:lpstr>
      <vt:lpstr>PowerPoint Presentation</vt:lpstr>
      <vt:lpstr>See-Through-Dash Display Systems</vt:lpstr>
      <vt:lpstr>PowerPoint Presentation</vt:lpstr>
      <vt:lpstr>array of cameras</vt:lpstr>
      <vt:lpstr>Pan-tilt cameras</vt:lpstr>
      <vt:lpstr>Proof-of-concept prototype</vt:lpstr>
      <vt:lpstr>PowerPoint Presentation</vt:lpstr>
      <vt:lpstr>In MID-AIR TACTILE Feedback Systems</vt:lpstr>
      <vt:lpstr>How it works</vt:lpstr>
      <vt:lpstr>PowerPoint Presentation</vt:lpstr>
      <vt:lpstr>PowerPoint Presentation</vt:lpstr>
      <vt:lpstr>PowerPoint Presentation</vt:lpstr>
      <vt:lpstr>Advancing in-car HMI Systems</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Subaru technologies</dc:title>
  <dc:creator>FX Team</dc:creator>
  <cp:lastModifiedBy>Stefan Marti</cp:lastModifiedBy>
  <cp:revision>1815</cp:revision>
  <cp:lastPrinted>2013-07-25T21:12:17Z</cp:lastPrinted>
  <dcterms:created xsi:type="dcterms:W3CDTF">2013-07-25T18:46:34Z</dcterms:created>
  <dcterms:modified xsi:type="dcterms:W3CDTF">2015-06-06T00:38:14Z</dcterms:modified>
</cp:coreProperties>
</file>